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растениями и листопад: ключевые темы
</a:t>
            </a:r>
            <a:endParaRPr lang="en-US" sz="2912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и листопад — важные процессы, поддерживающие жизнь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питает растения и поддерживает ткани, а листья отвечают за фотосинтез и испарение. Листопад помогает пережить холод и засуху, снижая потери воды.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и листьев в жизни растений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100 литров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выпаривает крупное дерево за сутки, обеспечивая движение воды и охлаждение.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растений
</a:t>
            </a:r>
            <a:endParaRPr lang="en-US" sz="397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деревья способны испарять значительные объёмы воды, что важно для их питания и терморегуляции.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листа и путь воды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и транспорт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почвы всасывается корнями и поднимается по проводящим сосудам стебля к листьям. Этот путь важен для снабжения органа влагой и питательными веществами.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испарения через устьица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происходит через маленькие отверстия — устьица, расположенные на листьях. Их работа контролирует потери влаги и газообмен с окружающей средой.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устьиц в испарении воды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— крошечные поры на листовой поверхности, через которые происходит испарение и газообмен с воздухом, регулируя водный баланс растения.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устьиц зависит от вида растения: у культурных растений их может быть до 100 на квадратный миллиметр, что влияет на интенсивность испарения.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и закрытие устьиц зависит от условий окружающей среды, например, влажности и температуры, благодаря чему растения контролируют водяные потери.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помогает растениям адаптироваться к разным климатическим условиям, защищая от избыточного пересыхания в жаркую погоду.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транспирацию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испарения возрастает под воздействием солнца и высоких температур, которые усиливают процесс через повышение энергии воды в тканях листа.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 и ветер способствуют быстрому испарению, так как уменьшают влажность вокруг листьев и удаляют испарённую влагу, усиливая водообмен.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Суточная динамика транспирации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растений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достигает максимума днем при высокой освещённости и температуре, ночью же процесс заметно снижается.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связаны с работой устьиц и изменением условий среды, ключевых для водного баланса.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31" y="1576525"/>
            <a:ext cx="43887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транспирации у разных растений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суточное потребление воды разными видами, показывая влияние размера и типа растений на испарение.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деревья выделяют значительно больше влаги, влияя на локальный климат и экосистему.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наблюдений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испарения воды для растения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помогает охлаждать листья в жаркие дни, предотвращая повреждения и поддерживая оптимальную температуру тканей.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Поддерживается тургор клеток за счёт постоянного поступления воды, обеспечивая форму и упругость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способствует перемещению минеральных веществ из почвы в листья и обеспечивает газообмен, необходимый для фотосинтеза.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10%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формируется благодаря испарению воды растениями, поддерживая влажность и климат.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исследования
</a:t>
            </a:r>
            <a:endParaRPr lang="en-US" sz="4772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возвращают значительные объёмы влаги в атмосферу, что важно для устойчивости экосистем и формирования осадков.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Листопад: определение и причины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— это естественный процесс сбрасывания листьев у деревьев и кустарников, который происходит преимущественно осенью в ответ на сокращение светового дня и понижение температуры.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помогает растениям уменьшить испарение воды в холодный, сухой период и защищает от механических и морозных повреждений, повышая шансы на выживание в неблагоприятных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процессы при листопаде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основании листового черешка формируется отделительный слой из ослабленных клеток, что предотвращает транспорт питательных веществ в лист и выделяет его из общего обмена растения.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становится хрупким и уязвимым к механическим воздействиям, из-за чего лист легко отделяется под влиянием ветра или собственного веса.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отделения образуется рубец, который быстро покрывается пробковым слоем, создающим защиту от проникновения микроорганизмов и иссушения.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способствует сохранению внутренней целостности растения и подготовке к зимнему периоду без лишних потерь влаги.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испарения и листопада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климатологических исследований, 2023 год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показатели транспирации приходятся на тёплые месяцы весны и лета, тогда как в период листопада они резко снижаются, отражая сезонное влияние на растительные процессы.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листопад и снижение транспирации тесно связаны со сменой сезонов, обеспечивая адаптацию растений к изменяющимся условиям и экономию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303" y="1340425"/>
            <a:ext cx="7473394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испарения у вечнозелёных и листопадных растений
</a:t>
            </a:r>
            <a:endParaRPr lang="en-US" sz="2328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наблюдения, 2022 год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различия в объёмах испарения воды между вечнозелёными соснами и листопадными берёзами в зимнее и летнее время.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Вечнозелёные сохранили небольшой уровень испарения зимой, в то время как листопадные растения полностью прекращают испарение из-за отсутствия листьев.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Игольчатые листья как способ экономии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засухоустойчивые растения, например сосны, имеют игольчатые листья с небольшой поверхностью, что снижает испарение. Толстый восковой слой дополнительно защищает листья от излишней потери влаги.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расположение устьиц у пустынных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растениях, таких как саксаул, устьица залегают глубоко в ткани, что уменьшает контакт с сухим воздухом и снижает испарение даже при высоких температурах.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к засухе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значение листопада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снижает вероятность обезвоживания растений в холодные и засушливые периоды, уменьшая площадь испарения и экономя влагу.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Сброшенные листья разлагаются в почве, возвращая полезные органические вещества и поддерживая плодородие для дальнейшего роста.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этот процесс способствует удалению вредных соединений, накопившихся в тканях растения за сезон, улучшая его здоровье.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 разных климатических зонах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из-за высокой температуры и влажности транспирация достигает максимальных значений, что влияет на локальный водный цикл и климат.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Аридные регионы приспособлены за счёт структурных изменений листьев и сниженного количества устьиц, чтобы уменьшить потерю воды в условиях засухи.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широтах наблюдается выраженная сезонность: лето характеризуется высоким уровнем испарения, зима — минимальным количеством из-за листопада.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испарение и листопад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сокращает площадь зеленых насаждений, что приводит к уменьшению испарения и понижению влажности воздуха в регионе, влияя на микроклимат.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сдвиг сроков листопада и увеличивает продолжительность вегетационного периода, а загрязнение воздуха может ухудшать работу устьиц, изменяя процессы транспирации.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процессов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растений способствует формированию местного микроклимата, увеличивая влажность и способствуя образованию росы вместе с осадками.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ускоряет процессы разложения органики, обеспечивая почву питательными веществами, необходимыми для последующего роста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замыкают круговорот веществ в экосистемах и способствуют поддержанию биоразнообразия и устойчивости природных сообществ.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итоге, совместное действие испарения и листопада обеспечивает гармоничное функционирование экосистем и их адаптацию к изменениям окружающей среды.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баланса в природе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 листопад — жизненно важные процессы, поддерживающие водный баланс и устойчивость экосистем, позволяющие растениям адаптироваться к климатическим изменениям и сохранять здоровье природы.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2026-05-08T17:10:51Z</dcterms:created>
  <dcterms:modified xsi:type="dcterms:W3CDTF">2026-05-08T17:10:51Z</dcterms:modified>
</cp:coreProperties>
</file>