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51–52. Знакомство с буквой «Э, э»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букву Э и слышать её звонкий звук.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слышится звук [э]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[э] встречается в знакомых словах и именах: это, этаж, эхо, экран, Эмма. Он помогает правильно читать новые слова и не путать похожие буквы.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буква Э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Э обозначает гласный звук [э]. Его можно произносить долго и плавно: э-э-э. Звук звучит открыто, ясно и без напряжения.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[э] рот раскрывается чуть шире, чем при звуке [е]. Поэтому его легко услышать в начале слова и точно выделить на слух.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отчётливо звук [э] слышится в словах эхо, экран, эскимо. В этих словах он сразу привлекает внимание и помогает запомнить новую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буква Э, э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э встречается в обычных словах: этаж, это, экран. По форме она напоминает открытый полукруг с короткой линией внутри.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Э пишется крупно и используется в именах, например в слове Эмма. Она помогает сразу показать, что слово начинается с большой буквы.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Э и буква 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Э и Е похожи, поэтому их легко перепутать. Но Э чаще передаёт ясный звук [э], который звучит твёрже и открытее.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 в начале слова часто звучит как [й’э]. Поэтому важно внимательно слушать слово и не выбирать букву только по виду.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слов помогает не ошибаться: эхо — ель, это — енот. В таких примерах хорошо видно, что буквы обозначают разные звуки.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50" y="3266100"/>
            <a:ext cx="1953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4500" y="1507400"/>
            <a:ext cx="1674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начинаются с буквы Э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Эмма, Эдик, Эля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именах заглавная Э особенно важна. Она показывает начало имени и напоминает, что собственные имена всегда нужно писать аккуратно и с большой буквы.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эхо звучит красиво и немного загадочно. Первый звук [э] в нём слышится очень ясно, поэтому его легко заметить и назвать.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 этот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слова легко произносить по звукам. Они помогают быстро услышать первый звук [э] и запомнить, как выглядит новая буква в начале слова.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этаж буква Э стоит первой. Такое слово удобно читать медленно, чтобы отчётливо услышать звук [э] и не пропустить его при чтении.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Эскимо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эскимо знакомо многим детям. Оно помогает потренироваться в чтении и показать, что буква Э может стоять в начале длинного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буква Э стоит в середине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находим место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Определяем, где слышится Э: в середине слова, а иногда ближе к концу.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читаем и запоминаем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читаем целиком, чтобы увидеть букву Э и запомнить правильный вариант написания.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слово вслух и слушаем, есть ли в нём звук [э].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букву Э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слышит слово, затем выделяет звук [э] и проверяет его место в слове.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 с буквой Э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Э-ха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слог помогает читать плавно и без спешки. Звук [э] в начале звучит чётко, а дальше легко присоединяется следующий слоговый кусочек.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Э-ка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слог удобно произносить медленно и ясно. Он тренирует внимательное чтение, чтобы ребёнок не пропускал первую букву и не торопился.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Э-ме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слоге звук [э] звучит мягко и ровно. Такие упражнения учат соединять звуки в слог спокойно, как по лесенке.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Э-ро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легко прочитать вслух и даже немного протянуть. Он помогает заметить, что буква Э может стоять перед разными согласными.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Э-ли и э-ша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слоги полезны для тренировки аккуратного чтения. В них звук [э] слышится отчётливо, а вся цепочка произносится спокойно и без лишних усилий.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Э в именах и названиях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начинается с Э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появилась девочка Эмма, и все сразу заметили её имя. Большая буква Э стоит в начале, потому что это собственное имя. Такую букву нельзя забывать: она делает запись красивой и правильной.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Название, которое легко узнать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увидеть Эльбрус и Эстонию. В этих словах заглавная Э тоже стоит в начале, как важный знак внимания. Она помогает сразу понять, что перед нами имя или название, а не обычное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строчной буквы есть две важные части: округлый элемент и короткая линия. Это помогает писать её чётко и узнавать среди других букв.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буквы нужно помнить, чтобы не перепутать её при чтении и письме.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уроков 51–52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заглавная Э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Э пишется крупнее строчной и всегда заметно выделяется в начале имени или названия. Её форма должна быть ровной, без лишних штрихов и перекосов.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буквы есть плавная округлая линия и чёткая перекладина. При письме важно не делать её слишком узкой или слишком широкой, чтобы буква оставалась узнаваемой.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буква выглядела красиво, нужно соблюдать одинаковый наклон и аккуратные границы. Тогда Э легко читается и хорошо смотрится рядом с другими буквами в 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буквы Э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помогает заметить букву, проверить её форму и исправить ошибку без спешки.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 чтения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 и эхо помогают сразу услышать новый звук в начале слова. Их удобно читать медленно, чтобы не пропустить букву Э.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этаж и экран показывают, что буква Э встречается в привычных словах из жизни вокруг. Так дети быстрее запоминают её написание.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эскимо буква Э особенно заметна и звучит отчётливо. Оно нравится детям ещё и потому, что сразу вызывает улыбку.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Эмма помогает увидеть заглавную букву в имени. После таких упражнений читать становится увереннее, а новая буква запоминается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Э в окружающем мире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рядом каждый день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Э легко находится в слове экран: на нём показывают мультфильмы, учебные задания и фотографии. Когда слово связано с привычным предметом, его проще запомнить и правильно прочитать.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 и эхо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этаж и эхо буква Э слышится очень ясно. Одно слово напоминает о доме, другое — о голосе в горах или в пустой комнате. Такие примеры делают новую букву живой и понятной.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Эскимо и электропоезд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эскимо знакомо почти каждому ребёнку, а электропоезд встречается на вывесках и в рассказах о дороге. Буква Э помогает заметить знакомый звук в самых разных словах.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Э помогает точно передавать звучание слов. Благодаря ей ребёнок читает без догадок и видит, где в слове слышится открытый гласный звук.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нужна, чтобы не путать похожие слова и имена. Когда буква написана правильно, слово сразу становится узнаваемым и понятным.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буква Э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 помогает записывать собственные имена и названия без ошибок. Для таких слов особенно важно, чтобы каждая буква стояла на своём месте.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этой буквы не было, многие слова выглядели бы странно или неверно. Поэтому Э — маленькая, но очень нужная буква.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словом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учебной работы показывают, как найти звук [э], проверить букву и записать слово без ошибок.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встречаются чаще всего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Э и 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Э и Е похожи внешне, поэтому их легко перепутать. Помогает сравнение слов парами и внимательное произношение каждого звука по порядку.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букву при письме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забывает написать Э или делает её не до конца. Тогда нужно ещё раз посмотреть на слово, проверить его по звукам и аккуратно дописать букву.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слышат звук в начале слова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экран и эхо звук [э] должен быть слышен сразу. Если читать слишком быстро, буква может «спрятаться», поэтому важно произносить слово медленно.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слово повторно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полезно вернуться к слову ещё раз. Повторная проверка помогает заметить ошибку, сравнить написание и исправить неточность без лишней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Узнают букву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находят букву Э в начале и в середине слова. Они читают простые слоги и короткие слова, не теряя нужный звук.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ученики после урока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и пишут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различают Э и Е, называют слова с новым звуком и пишут печатную букву. Эти навыки помогают дальше читать спокойнее и аккуратнее.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 — новая буква, которую уже можно читать и 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дети знают, где слышится звук [э], как выглядит буква Э и чем она отличается от Е. А ещё умеют находить её в словах и смело читать дальше.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2026-05-21T15:54:49Z</dcterms:created>
  <dcterms:modified xsi:type="dcterms:W3CDTF">2026-05-21T15:54:49Z</dcterms:modified>
</cp:coreProperties>
</file>