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«Истории одного города»: как критика оценивала сатиру Салтыкова-Щедрина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роман смешит, пугает и заставляет думать об истории?
</a:t>
            </a:r>
            <a:endParaRPr lang="en-US" sz="2995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одного города» появилась в годы реформ, общественных ожиданий и цензурного давления. Салтыков-Щедрин показал российскую действительность через сатиру, где частный город становится образом целой страны.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созданный на переломе эпох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форма позволяет показать историю как цепь повторяющихся нелепостей и насилия, а не как поступательное движение к разумному порядку.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подан как старинная хроника: серьёзный тон, даты и видимость документальности создают впечатление официальной записи, хотя сами события явно абсурдны.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разрыв между высоким стилем и нелепым содержанием разрушает доверие к рассказчику и делает любую «историческую правду» сомнительной.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Псевдолетописная форма как основа сатиры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 как модель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Глупов не сводится к одному месту на карте. Это собирательный образ российской провинции, где беспорядок, покорность и нелепость становятся привычной нормой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Глупов как сатирический образ России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постоянного бедствия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повторяются пожары, голод, административная путаница и страх перед начальством. Такая среда показывает не случайную бедность, а устойчивый общественный хаос.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Градоначальники у Салтыкова-Щедрина не выглядят полноценными характерами: они похожи на сатирические типы, созданные для разоблачения самой логики власти.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чиновничество и систему власти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из них смешны своей самоуверенностью, другие — тупым исполнением приказов, третьи — жестокостью. В каждом случае власть показана как произвол без нравственной опоры.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направлена не только против отдельных чиновников: писатель показывает систему, в которой страх, подчинение и безответственность вытесняют человеческие нормы.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создают гротеск и пародия: они делают власть одновременно смешной и тревожной.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Сатиру формирует не один приём, а их сочетание; доминируют преувеличение и пародийное переосмысление 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учебного анализа художественных средств романа «История одного города».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сатирические приёмы в романе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43683"/>
            <a:ext cx="350400" cy="31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романа: смешение стилей и речевая сатира
</a:t>
            </a:r>
            <a:endParaRPr lang="en-US" sz="2938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маска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имитирует официальный и старинный стиль, из-за чего даже нелепые события выглядят нарочито торжественно и ещё сильнее разоблачают пустоту «высокого» тона.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Бюрократические обороты подчеркивают бездушие управления. В них слышится не забота о людях, а сухая привычка к приказу, отчёту и формальной видимости порядка.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Просторечные слова и резкие интонации снимают официальный блеск и усиливают комизм, показывая, насколько грубо и беспомощно звучит повседневное общение в городе.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неискренность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 обнаруживает общество, где люди говорят не прямо, а с оглядкой на власть и страх. Поэтому язык становится не просто средством, а предметом сатиры.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градоначальник сменяет предыдущего, но сама жизнь города почти не меняется. Повторяемость подчёркивает, что перед читателем не отдельные личности, а взаимозаменяемые носители власти.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Градоначальники как повторяющиеся сатирические маски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внешность, манеры и поступки нарочито схематичны и карикатурны. Благодаря этому Салтыков-Щедрин показывает не частный недостаток, а устойчивую модель безличного и обезличивающего управления.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менялось понимание сатиры и формы романа в критике XIX–XX веков.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оценках сходится главное: роман признан новаторским и по способу изображения власти, и по художественной форме.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литературно-критической традиции XIX–XX веков.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оценки художественной новизны романа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Пародия на официальную историю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Летописная рамка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подаются как будто как документальная история города. Серьёзный тон создаёт иллюзию достоверности и сразу настраивает читателя на «официальное» чтение.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абсурдом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 текст входят нелепые факты и гротескные эпизоды. Возникает двойной план: внешне это хроника, но по сути — насмешка над историческим письмом.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доверия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сомнение в самой «правильной» версии истории. Пародия показывает, как легко внешняя серьёзность может скрывать пустоту и произвол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сатирический механизм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художественных ходов, из которых складывается сатирический эффект «Истории одного города».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у Салтыкова-Щедрина не просто украшает текст, а резко увеличивает масштаб зла: наказания, бедствия и характеры становятся предельно выразительными и легко узнаваемыми.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и фантастика как средство обобщения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Фантастические эпизоды сохраняют внутреннюю логику сатиры: они не уводят от реальности, а позволяют показать абсурд власти и беспомощность людей в особенно наглядной 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романе: коллективный образ и пассивность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Глуповцы представлены как единый коллективный персонаж: их страх, привычка к подчинению и ожидание приказа важнее индивидуальных черт.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идеализирует народ, а показывает, как длительная зависимость и покорность закрепляют власть произвола и делают сопротивление почти невозможным.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образ вызывает двойное чувство: сочувствие к страдающим людям и горькую иронию по отношению к их исторической беспомощности.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смех в романе всегда сопряжён с напряжением и ощущением исторической ненормальности.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комическое, но трагическая основа не исчезает: сатирический смех в романе обнажает кризис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художественной тональности «Истории одного города» по материалам литературной критики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комического, трагического и абсурдного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имён, деталей и повторов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бедствий и смен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катастрофы и одинаково нелепые правители создают впечатление, что история движется по кругу и не приносит настоящих перемен.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имена и прозвища
</a:t>
            </a:r>
            <a:pPr algn="r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имена и насмешливые прозвища сразу задают сатирический тон, превращая персонажей в узнаваемые типы, а не в психологически сложные индивидуальности.
</a:t>
            </a:r>
            <a:endParaRPr lang="en-US" sz="1284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Обобщающий смысл повторов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видели в этих деталях не случайную игру, а способ показать устойчивость общественного кризиса и его постоянное воспроизведение.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словно прячется за маской спокойного летописца, но именно эта внешняя серьёзность усиливает иронию: несоответствие между тоном рассказа и изображаемой реальностью становится особенно заметным.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автора-ирониста в повествовании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не спорит с фактами открыто, однако отбор деталей, порядок эпизодов и стилистические контрасты выдают скрытую авторскую оценку и разоблачительный замысел.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Читателей XIX века смущала условность изображения: вместо привычной реалистической прозы им предлагалась гротескная, резко сатирическая модель истории.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был труден для современников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Фантастичность многих эпизодов разрушала ожидание правдоподобия и заставляла воспринимать роман как странный и даже слишком дерзкий текст.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не давало прямого морального урока и не следовало схеме обычной хроники, поэтому его форма казалась непривычной и сложной.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именно эта сложность была оценена как художественное достоинство: роман объединил сатиру, аллегорию и широкое историческое обобщение.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средства сатиры работают на единую задачу — разоблачение общественного устройства.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приём усиливает критический эффект, но вместе они создают цельную картину общества, где форма неотделима от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оценки художественной системы «Истории одного города»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и их критический смысл
</a:t>
            </a:r>
            <a:endParaRPr lang="en-US" sz="286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071" y="1481523"/>
            <a:ext cx="264900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8421" y="1504293"/>
            <a:ext cx="274200" cy="219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5071" y="1481523"/>
            <a:ext cx="264900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романа и критических наблюдений сегодня
</a:t>
            </a:r>
            <a:endParaRPr lang="en-US" sz="2938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увидеть, как безличная система управления подменяет ответственность формой и привычкой к подчинению, а не реальным смыслом решений.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лицемерие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показывает, что официальная речь может скрывать пустоту, страх и нежелание говорить прямо, — эта проблема узнаваема и сегодня.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чтение подчёркивает, что власть и общественные привычки могут воспроизводить одни и те же ошибки, если их не замечать критически.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художественная новизна как форма общественного диагноза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одного города» доказывает, что сатирическая форма способна не только смешить, но и точно вскрывать устройство власти, историческую инерцию и общественную беспомощность.
</a:t>
            </a:r>
            <a:endParaRPr lang="en-US" sz="35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2026-05-23T12:30:32Z</dcterms:created>
  <dcterms:modified xsi:type="dcterms:W3CDTF">2026-05-23T12:30:32Z</dcterms:modified>
</cp:coreProperties>
</file>