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М. Ю. Лермонтова: чувства, свобода, одиночество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Лермонтова говорит о свободе, любви и внутренней борьбе.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время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жил в эпоху после 1812 года и декабристов, когда общество переживало разочарование и поиск идеалов. Его стихи отражают конфликт личности с миром и стремление к духовной независимости.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544" y="1320767"/>
            <a:ext cx="336787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762" y="1324817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988" y="1324817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8213" y="1324817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2444" y="1320767"/>
            <a:ext cx="336787" cy="384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лирики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907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907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часто оказывается один на один с собой и миром. Это не просто грусть, а чувство внутренней отчуждённости, которое заставляет его искать смысл и опору.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2498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02498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у Лермонтова связана не только с внешней независимостью, но и с правом человека думать и чувствовать по-своему. Эта тема особенно заметна в образах дороги, ветра и бури.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5921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375921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поэта редко бывает светлой и спокойной. В ней чаще звучат разлука, недоверие и боль, поэтому чувство любви становится проверкой для души героя.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9343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549343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Родины у Лермонтова лишён громких слов и официального пафоса. Поэт видит Россию в деревнях, полях, дороге и народной жизни, то есть в простом и близком.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276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endParaRPr lang="en-US" sz="1600" dirty="0"/>
          </a:p>
        </p:txBody>
      </p:sp>
      <p:sp>
        <p:nvSpPr>
          <p:cNvPr id="19" name="Text 11"/>
          <p:cNvSpPr txBox="1"/>
          <p:nvPr/>
        </p:nvSpPr>
        <p:spPr>
          <a:xfrm>
            <a:off x="72276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его стихах не просто украшает текст. Она помогает передать настроение героя, его тревогу, надежду или усталость, а иногда становится почти живым собеседником.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корпусу стихотворений Лермонтова, изучаемых в 9 классе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мотивы встречаются чаще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повторяемые смысловые центры лирики и помогает увидеть, какие темы поэт возвращает чаще других.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одиночество и свобода; это подтверждает исповедальный и напряжённый характер лирики Лермонтова.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жизни и поэзии Лермонтова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как пространство силы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связан с детскими впечатлениями Лермонтова, поездками и службой. Он воспринимается как мир высоты, простора и свободы, который особенно сильно действует на воображение поэта.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как язык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ущелья, тучи и бурные реки в его стихах выражают не только красоту природы. Эти образы помогают передать напряжение, одиночество и внутреннюю энергию лирического героя.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картины к мысли: как движется лирика Лермонтова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композицию лермонтовского стихотворения: от конкретного впечатления к философскому выводу.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«Парус»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написано в 1832 году и построено на образе одинокого паруса, который не находит покоя в безмолвном море.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здесь становится отражением человеческой души: парус ищет бурю не ради опасности, а ради движения и смысла.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 — стремление к свободе не отменяет внутренней тревоги, поэтому гармония оказывается недостижимой.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«Бородино»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этот монолог Лермонтов показывает не только военную доблесть, но и уважение к людям, сохранившим память о прошлом.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создано в 1837 году и связано с памятью о Бородинском сражении, которое стало символом народного подвига.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старого солдата звучит просто и убедительно: разговорная интонация, повторы и детали делают текст похожим на живое воспоминание.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79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стихотворениям «Парус», «Тучи», «И скучно и грустно», «Выхожу один я на дорогу»
</a:t>
            </a:r>
            <a:endParaRPr lang="en-US" sz="790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лирического героя Лермонтова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Лермонтова нередко говорит от первого лица, поэтому его переживания звучат особенно искренне и близко читателю.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чертами оказываются гордость и протест: герой не принимает пустоту, но остаётся чувствительным и ранимым.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Родины в лирике Лермонтова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«Родина» поэт выбирает не торжественные слова о славе, а живые картины: дороги, деревни, поля, огни и простую деревенскую жизнь.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патриотизм звучит очень лично и спокойно. Лермонтов любит родную землю не за величие, а за её близость человеку и тихую красоту.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189756"/>
            <a:ext cx="4663800" cy="27639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66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М. Ю. Лермонтова: «Парус» (1832), «Бородино» (1837), «Родина» (1841), «Тучи» (1840), «Утёс» (1841).
</a:t>
            </a:r>
            <a:endParaRPr lang="en-US" sz="661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стихотворения и их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стихотворения Лермонтова с их ведущими образами и настроением. Она помогает увидеть, как разные сюжеты объединяются общими переживаниями.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тексты Лермонтова объединены повторяющимися темами внутренней свободы, одиночества, памяти и любви к родной земле.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зеркало души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 пейзаж редко служит просто описанием места. Море, горы и степь обычно помогают понять состояние лирического героя и усиливают чувство тревоги, раздумья или надежды.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выразительны тучи, дорога, звёзды и ночное небо. Эти образы показывают не только красоту мира, но и вопрос о том, куда идёт человек и что он ищет.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Лермонтова становится почти собеседником: она отвечает на чувства героя, помогает ему говорить о боли, свободе, мечте и покое без прямых объяснений.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картины часто строятся на движении и контрасте: тишина сменяется бурей, свет — тьмой, простор — одиночеством. Так поэт передаёт напряжённую жизнь человеческой души.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Лермонтова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Лермонтова часто окрашена печалью: герой помнит прошлое, чувствует разлуку и не верит в полное счастье. Поэтому любовные стихи звучат сдержанно, но очень сильно.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текстах важна психологическая точность. Поэт показывает не громкие признания, а скрытую боль, сомнение, уязвимость и сложность отношений между людьми.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речь идёт о нежности, рядом остаются тоска и утрата. Лермонтов изображает любовь как трудное чувство, которое заставляет человека глубже понять самого себя.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649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стихотворений М. Ю. Лермонтова; значения на диаграмме условны и служат для наглядного сравнения образов.
</a:t>
            </a:r>
            <a:endParaRPr lang="en-US" sz="649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Образы-символы в поэзии Лермонтова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показаны образы, которые чаще всего помогают поэту говорить о чувствах и мыслях через предметный мир.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Лермонтова связаны с главными темами его лирики: свободой, поиском пути, одиночеством, памятью и надеждой.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50" y="1349918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650" y="2751379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3769" y="4058074"/>
            <a:ext cx="240563" cy="38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65500" y="2025155"/>
            <a:ext cx="376800" cy="376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85506" y="3390305"/>
            <a:ext cx="336787" cy="384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поэта
</a:t>
            </a:r>
            <a:endParaRPr lang="en-US" sz="2500" dirty="0"/>
          </a:p>
        </p:txBody>
      </p:sp>
      <p:sp>
        <p:nvSpPr>
          <p:cNvPr id="14" name="Text 2"/>
          <p:cNvSpPr txBox="1"/>
          <p:nvPr/>
        </p:nvSpPr>
        <p:spPr>
          <a:xfrm>
            <a:off x="1582425" y="1237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образ
</a:t>
            </a:r>
            <a:pPr algn="l" indent="0" marL="0">
              <a:lnSpc>
                <a:spcPct val="90000"/>
              </a:lnSpc>
              <a:buNone/>
            </a:pPr>
            <a:r>
              <a:rPr lang="en-US" sz="50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837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часто выбирает точные эпитеты и сравнения, чтобы сразу создать сильную картину. Его строки легко запоминаются, потому что каждое слово работает на общий смысл.
</a:t>
            </a:r>
            <a:endParaRPr lang="en-US" sz="1088" dirty="0"/>
          </a:p>
        </p:txBody>
      </p:sp>
      <p:sp>
        <p:nvSpPr>
          <p:cNvPr id="15" name="Text 3"/>
          <p:cNvSpPr txBox="1"/>
          <p:nvPr/>
        </p:nvSpPr>
        <p:spPr>
          <a:xfrm>
            <a:off x="1582425" y="2613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
</a:t>
            </a:r>
            <a:pPr algn="l" indent="0" marL="0">
              <a:lnSpc>
                <a:spcPct val="90000"/>
              </a:lnSpc>
              <a:buNone/>
            </a:pPr>
            <a:r>
              <a:rPr lang="en-US" sz="51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85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 помогает поэту показать борьбу чувств: покой и буря, свобода и изгнание, надежда и разочарование. Благодаря этому стихотворение звучит напряжённо и убедительно.
</a:t>
            </a:r>
            <a:endParaRPr lang="en-US" sz="1106" dirty="0"/>
          </a:p>
        </p:txBody>
      </p:sp>
      <p:sp>
        <p:nvSpPr>
          <p:cNvPr id="16" name="Text 4"/>
          <p:cNvSpPr txBox="1"/>
          <p:nvPr/>
        </p:nvSpPr>
        <p:spPr>
          <a:xfrm>
            <a:off x="1582425" y="3971000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Размышление
</a:t>
            </a:r>
            <a:pPr algn="l" indent="0" marL="0">
              <a:lnSpc>
                <a:spcPct val="90000"/>
              </a:lnSpc>
              <a:buNone/>
            </a:pPr>
            <a:r>
              <a:rPr lang="en-US" sz="55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2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Риторические вопросы передают не только сомнение, но и внутренний поиск. Лирический герой как будто спорит с собой и пытается понять, почему мир устроен именно так.
</a:t>
            </a:r>
            <a:endParaRPr lang="en-US" sz="1196" dirty="0"/>
          </a:p>
        </p:txBody>
      </p:sp>
      <p:sp>
        <p:nvSpPr>
          <p:cNvPr id="17" name="Text 5"/>
          <p:cNvSpPr txBox="1"/>
          <p:nvPr/>
        </p:nvSpPr>
        <p:spPr>
          <a:xfrm>
            <a:off x="4225725" y="1925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9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
</a:t>
            </a:r>
            <a:pPr algn="r" indent="0" marL="0">
              <a:lnSpc>
                <a:spcPct val="90000"/>
              </a:lnSpc>
              <a:buNone/>
            </a:pPr>
            <a:r>
              <a:rPr lang="en-US" sz="506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0046"/>
              </a:lnSpc>
              <a:buNone/>
            </a:pPr>
            <a:r>
              <a:rPr lang="en-US" sz="84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ритм и звукопись делают стихи Лермонтова особенно мелодичными. Даже короткие строки звучат выразительно и подчёркивают настроение тревоги, тоски или мечты.
</a:t>
            </a:r>
            <a:endParaRPr lang="en-US" sz="1096" dirty="0"/>
          </a:p>
        </p:txBody>
      </p:sp>
      <p:sp>
        <p:nvSpPr>
          <p:cNvPr id="18" name="Text 6"/>
          <p:cNvSpPr txBox="1"/>
          <p:nvPr/>
        </p:nvSpPr>
        <p:spPr>
          <a:xfrm>
            <a:off x="4225725" y="32946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8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слова
</a:t>
            </a:r>
            <a:pPr algn="r" indent="0" marL="0">
              <a:lnSpc>
                <a:spcPct val="90000"/>
              </a:lnSpc>
              <a:buNone/>
            </a:pPr>
            <a:r>
              <a:rPr lang="en-US" sz="54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0046"/>
              </a:lnSpc>
              <a:buNone/>
            </a:pPr>
            <a:r>
              <a:rPr lang="en-US" sz="91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умеет писать кратко и ёмко. Многие его фразы похожи на афоризмы: они легко запоминаются и помогают точно выразить сложное чувство несколькими словами.
</a:t>
            </a:r>
            <a:endParaRPr lang="en-US" sz="118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стихотворение Лермонтова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подходит для анализа лирических текстов Лермонтова в школьном курсе и помогает перейти от чтения к смысловому разбору.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в школьной программе 9 класса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видят в нём одинокий парус и чувствуют тревогу человека, который не хочет спокойной жизни без смысла. Стихотворение удобно для разговора о свободе, характере и внутреннем поиске.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«Парус»: маленькое стихотворение о большом выборе
</a:t>
            </a:r>
            <a:endParaRPr lang="en-US" sz="936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стихотворение легко воспринимается как рассказ старого солдата. В нём слышны разговорная интонация, гордость за защитников России и интерес к тому, как народ хранит память о войне.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«Бородино» и живая память о прошлом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показывают разные стороны лирики: тихую любовь к России, тему изгнания и мечту о покое. На их примере удобно учиться находить образ, настроение и главную мысль.
</a:t>
            </a:r>
            <a:endParaRPr lang="en-US" sz="864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«Родина», «Тучи» и «Выхожу один я на дорогу»
</a:t>
            </a:r>
            <a:endParaRPr lang="en-US" sz="117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740234"/>
            <a:ext cx="4339200" cy="20738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настроение в ключевых стихотворениях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чувства и образы чаще всего связаны с известными стихотворениями Лермонтова. Она помогает сравнить тексты и увидеть общие мотивы.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Лермонтова чувства почти всегда глубокие и напряжённые, а образы природы и пути помогают раскрыть внутренний мир героя.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М. Ю. Лермонтова: «Парус», «Тучи», «Родина», «Выхожу один я на дорогу», «Бородино».
</a:t>
            </a:r>
            <a:endParaRPr lang="en-US" sz="684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544" y="1320767"/>
            <a:ext cx="336787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762" y="1362497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988" y="1345750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8213" y="1324817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2437" y="1345750"/>
            <a:ext cx="376800" cy="3349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16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Лермонтов важен для современного школьника
</a:t>
            </a:r>
            <a:endParaRPr lang="en-US" sz="2166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907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себя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907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Лермонтова помогают подростку узнать в лирическом герое собственные переживания: сомнение, одиночество, желание быть услышанным и стремление сохранить достоинство.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2498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чувствах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02498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Лермонтова учит говорить о сложных эмоциях спокойно и точно. Она показывает, что грусть, страх и надежда могут быть выражены красиво и честно.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5921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пути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375921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стихах герой ищет своё место в жизни. Это близко школьнику, который тоже пробует понять, кем быть, что выбрать и как не потерять себя.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9343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настроение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549343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Пейзажи Лермонтова помогают увидеть, как природа отражает внутренний мир человека. Такой взгляд учит внимательнее читать тексты и замечать скрытый смысл образов.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276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классический текст
</a:t>
            </a:r>
            <a:endParaRPr lang="en-US" sz="1600" dirty="0"/>
          </a:p>
        </p:txBody>
      </p:sp>
      <p:sp>
        <p:nvSpPr>
          <p:cNvPr id="19" name="Text 11"/>
          <p:cNvSpPr txBox="1"/>
          <p:nvPr/>
        </p:nvSpPr>
        <p:spPr>
          <a:xfrm>
            <a:off x="72276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остаётся современным, потому что его вопросы важны и сегодня: о свободе, дружбе, любви, чести и смысле жизни. Эти темы понятны любому поколению.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Лермонтов: поэт, которого читают и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Лермонтова говорят о том, что волнует человека в любом возрасте: о свободе, одиночестве, любви, Родине и поиске смысла. Поэтому его поэзия остаётся близкой современному читателю.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2026-05-23T04:01:55Z</dcterms:created>
  <dcterms:modified xsi:type="dcterms:W3CDTF">2026-05-23T04:01:55Z</dcterms:modified>
</cp:coreProperties>
</file>