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Римской республики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стал властелином Средиземноморья и почему это изменило его судьбу?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города на Тибре к великой державе
</a:t>
            </a:r>
            <a:endParaRPr lang="en-US" sz="3578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положение на Тибре, строгая дисциплина граждан и умение заключать союзы помогли Риму сначала подчинить Италию, а затем начать расширение за пределы полуострова. Так республика превратилась в сильнейшее государство древнего мира.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471" y="1479290"/>
            <a:ext cx="690900" cy="55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управлял Римской республикой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объединял самых опытных и влиятельных римлян. Он обсуждал важнейшие вопросы войны, мира, финансов и отношений с другими государствами, поэтому его мнение имело огромный вес.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собрания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народных собраниях граждане принимали законы и выбирали должностных лиц. Это позволяло римлянам участвовать в управлении государством, хотя решение принималось не каждым лично, а через установленный порядок.
</a:t>
            </a:r>
            <a:endParaRPr lang="en-US" sz="1017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Магистраты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Магистраты исполняли государственные обязанности: руководили делами, судами или армией. Обычно они занимали пост всего один год, чтобы власть не сосредотачивалась в одних руках слишком долго.
</a:t>
            </a:r>
            <a:endParaRPr lang="en-US" sz="1062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трибуны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трибуны защищали интересы плебеев и могли остановить опасное решение словом «вето». Это был важный способ сдерживать власть и предотвращать злоупотребления со стороны знати.
</a:t>
            </a:r>
            <a:endParaRPr lang="en-US" sz="10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должности в Риме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магистратуры показывают, как римляне распределяли полномочия между несколькими людьми и должностями.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Риме власть не принадлежала одному правителю: важные полномочия были разделены и ограничены сроками.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римских магистратур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мира в одном городе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Патриции происходили из старинных знатных родов и долго сохраняли больше прав. Плебеи были земледельцами, ремесленниками и торговцами, то есть составляли основную часть населения Рима. Между ними постепенно развернулась борьба за влияние и справедливые правила.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законы стали записывать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450 года до н. э. появились Законы XII таблиц. Это был важный шаг: правила перестали существовать только в устной форме и стали понятными для граждан. Запись законов уменьшила произвол и сделала суд более предсказуемым.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Защитники простых римлян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плебеи добились собственных защитников — народных трибунов. Они могли остановить опасное решение и не позволяли знати полностью контролировать власть. Так римское общество стало более уравновешенным, хотя споры между сословиями не исчезли.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Патриции и плебеи
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римская власть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республике: выборы, обсуждение, решение, контроль и ответственность.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59" y="1793917"/>
            <a:ext cx="384383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59" y="3238872"/>
            <a:ext cx="384383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8242" y="2571150"/>
            <a:ext cx="427092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8256" y="3908754"/>
            <a:ext cx="427092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 — главная сила республики
</a:t>
            </a:r>
            <a:endParaRPr lang="en-US" sz="3171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военной силой Рима был легион. Он состоял из обученных воинов, которые действовали слаженно и могли быстро менять построение в бою, не теряя порядка.
</a:t>
            </a:r>
            <a:endParaRPr lang="en-US" sz="938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походы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дороги помогали быстро перебрасывать войска и снабжение. Благодаря этому Рим мог вести войны далеко от столицы и долго удерживать завоеванные территории.
</a:t>
            </a:r>
            <a:endParaRPr lang="en-US" sz="882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солдаты тренировались копать рвы, строить лагерь и выполнять команды без промедления. Такая подготовка делала армию устойчивой даже в трудных походах и сражениях.
</a:t>
            </a:r>
            <a:endParaRPr lang="en-US" sz="836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 успех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считали порядок и подчинение приказам главным условием победы. Именно дисциплина и организация сделали армию надежной опорой республики в борьбе с соседями.
</a:t>
            </a:r>
            <a:endParaRPr lang="en-US" sz="8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войны Рима в эпоху расцвета
</a:t>
            </a:r>
            <a:endParaRPr lang="en-US" sz="298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войны шли одна за другой и постепенно превращали Рим из италийской силы в средиземноморскую державу.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крупная победа открывала Риму новые территории и усиливала его влияние в Средиземноморье.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войн Римской республики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 — главный соперник Рима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морской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располагался в Северной Африке и был знаменит торговлей и флотом. Он соперничал с Римом за контроль над морскими путями и землями вокруг Средиземного моря.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римского флота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Первой Пунической войны римлянам пришлось учиться морскому делу почти с нуля. Они создали собственный флот, чтобы бороться с Карфагеном не только на суше, но и на море.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Ганнибала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Пунической войне Ганнибал провел войско через Альпы, что стало поразительным и очень опасным для Рима шагом. Его поход показал, насколько сильным был карфагенский противник.
</a:t>
            </a:r>
            <a:endParaRPr lang="en-US" sz="986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Рима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тяжелую борьбу, Рим выдержал удар и сумел победить. После этого он стал сильнейшим государством Западного Средиземноморья и уже не был просто одним из соперников Карфагена.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и сила римской выдержки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Тяжелые поражения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Тразименского озера и при Каннах римляне потерпели серьезные неудачи. Вражеские победы показали, что даже сильное государство может оказаться на грани опасности.
</a:t>
            </a:r>
            <a:endParaRPr lang="en-US" sz="1118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паники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не сдались и не распались после ударов. Они собирали новые армии, сохраняли порядок в городе и старались не дать страху разрушить республику изнутри.
</a:t>
            </a:r>
            <a:endParaRPr lang="en-US" sz="1182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противника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римская стратегия начала работать: Карфагену становилось все труднее продолжать войну. Рим выдерживал длительное давление и использовал свои ресурсы более терпеливо.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Зама и окончание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202 году до н. э. Сципион победил Ганнибала при Заме. Эта битва завершила Вторую Пуническую войну и стала доказательством римской стойкости.
</a:t>
            </a:r>
            <a:endParaRPr lang="en-US" sz="11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799371"/>
            <a:ext cx="3950100" cy="1980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победы Рима и их значение
</a:t>
            </a:r>
            <a:endParaRPr lang="en-US" sz="372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войны и победы, после которых Рим расширил влияние в Италии и по всему Средиземноморью.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шли одна за другой и превращали Рим из итальянской державы в главную силу Средиземноморья.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Древнего мира; даты и итоги основных войн Римской республики
</a:t>
            </a:r>
            <a:endParaRPr lang="en-US" sz="7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одно столетие с лишним завоевания принесли Риму огромные богатства, но одновременно усилили разрыв между богатыми и бедными.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118 лет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датам 264 и 146 гг. до н. э. из истории Пунических войн
</a:t>
            </a:r>
            <a:endParaRPr lang="en-US" sz="799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 между началом Первой Пунической войны и разрушением Карфагена, и за это время Рим резко разбогател и усилил неравенство.
</a:t>
            </a:r>
            <a:endParaRPr lang="en-US" sz="15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55595" y="3151483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дороги соединяли Рим с провинциями и городами Италии. По ним быстрее двигались легионы, торговые повозки и посланники, а государство лучше контролировало удалённые земли.
</a:t>
            </a:r>
            <a:endParaRPr lang="en-US" sz="1099" dirty="0"/>
          </a:p>
        </p:txBody>
      </p:sp>
      <p:sp>
        <p:nvSpPr>
          <p:cNvPr id="9" name="Text 2"/>
          <p:cNvSpPr txBox="1"/>
          <p:nvPr/>
        </p:nvSpPr>
        <p:spPr>
          <a:xfrm>
            <a:off x="3489667" y="2114891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 укрепления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через реки и крепости на границах помогали удерживать завоёванные территории. Такие сооружения облегчали переправы, защищали пути и делали передвижение войск более надёжным.
</a:t>
            </a:r>
            <a:endParaRPr lang="en-US" sz="1099" dirty="0"/>
          </a:p>
        </p:txBody>
      </p:sp>
      <p:sp>
        <p:nvSpPr>
          <p:cNvPr id="10" name="Text 3"/>
          <p:cNvSpPr txBox="1"/>
          <p:nvPr/>
        </p:nvSpPr>
        <p:spPr>
          <a:xfrm>
            <a:off x="6255606" y="1060075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Акведуки для 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Акведуки доставляли в города чистую воду из далёких источников. Это улучшало жизнь жителей, поддерживало рост городов и показывало, насколько развитой стала римская инженерия.
</a:t>
            </a:r>
            <a:endParaRPr lang="en-US" sz="109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мосты и акведуки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расширялись владения Рима
</a:t>
            </a:r>
            <a:endParaRPr lang="en-US" sz="351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главные направления расширения Рима от Италии к землям за пределами полуострова.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шло последовательно: сначала Италия, затем острова и земли вокруг Средиземного моря, что сделало Рим огромной державой.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завоеваний Римской республики, V–II вв. до н. э.
</a:t>
            </a:r>
            <a:endParaRPr lang="en-US" sz="7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Греческое влияние на римскую культуру
</a:t>
            </a:r>
            <a:endParaRPr lang="en-US" sz="3403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греческих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 Рим столкнулся с богатой греческой культурой. Римляне увидели храмы, статуи, театры и книги, которые произвели на них сильное впечатление.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Заимствование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Риме стали читать и переводить греческие произведения, устраивать представления по греческим образцам и приглашать учителей, чтобы обучать детей письму, ораторскому искусству и наукам.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римский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многое переняли у греков, но использовали это по-своему: ценили порядок, пользу и дисциплину. Так греческое наследие стало частью римской культуры.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Успехи, которые породили трудности
</a:t>
            </a:r>
            <a:endParaRPr lang="en-US" sz="251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завоевания и богатство постепенно изменили римское общество и усилили внутренние противоречия.
</a:t>
            </a:r>
            <a:endParaRPr lang="en-US" sz="8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 был таким сильным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армия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строили войско на дисциплине и постоянной подготовке. Легионы умели быстро перестраиваться в бою, возводить лагеря и долго действовать далеко от родного города.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республике действовали законы и выборные должности, поэтому власть не сосредотачивалась в одних руках. Это помогало сохранять устойчивость и защищало государство от произвола.
</a:t>
            </a:r>
            <a:endParaRPr lang="en-US" sz="1096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долг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граждане считали службу государству важной обязанностью. Участие в войнах, выборах и общественных делах укрепляло чувство общей ответственности и сплочённости.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Рима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Покорённые и союзные народы помогали Риму войсками, продовольствием и ресурсами. Благодаря этому республика могла воевать дольше и контролировать большие территории.
</a:t>
            </a:r>
            <a:endParaRPr lang="en-US" sz="10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которые скрывались за успехами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12506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зависимости от рабов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хозяйстве всё шире использовали рабский труд. Он приносил выгоду богатым, но усиливал напряжение в обществе и делал республику более уязвимой изнутри.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78031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мелких хозяев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земледельцы не выдерживали конкуренции с крупными поместьями и нередко теряли свои участки. Это ослабляло основу римского общества и уменьшало число самостоятельных граждан.
</a:t>
            </a:r>
            <a:endParaRPr lang="en-US" sz="1284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1743550"/>
            <a:ext cx="4152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добыча и земли чаще доставались знатным семьям и полководцам. Обычные граждане получали намного меньше, поэтому разница между богатыми и бедными быстро росла.
</a:t>
            </a:r>
            <a:endParaRPr lang="en-US" sz="129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 Риму расцвет республики
</a:t>
            </a:r>
            <a:endParaRPr lang="en-US" sz="342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сектор показывает не отдельный успех, а часть общей системы, которая сделала Рим сильным и влиятельным.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республики опирался сразу на несколько факторов: армию, управление, хозяйство и культуру, которые усиливали друг друга.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материалам о Римской республике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Рима: победы, сила и скрытые противоречия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Римской республики сделал из небольшого города на Тибре огромную державу. Военные победы, законы и труд граждан укрепили Рим, но богатство и неравенство подготовили новые испытания.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2026-06-02T04:38:11Z</dcterms:created>
  <dcterms:modified xsi:type="dcterms:W3CDTF">2026-06-02T04:38:11Z</dcterms:modified>
</cp:coreProperties>
</file>