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формирования Пангеи, появления новых экосистем и адаптаций наземных позвоночных.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палеозой: основные темы, хронология и значимость
</a:t>
            </a:r>
            <a:endParaRPr lang="en-US" sz="235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палеозой объединяет каменноугольный и пермский периоды, время масштабных геологических сдвигов и расширения жизни на сушу. Начинается формирование экосистем, предшествующих современным наземным биотам.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Палеозойская эпоха и выход жизни на сушу
</a:t>
            </a:r>
            <a:endParaRPr lang="en-US" sz="2751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плавников к конечностям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тетраподы, появившиеся в позднем девоне, получили ноги благодаря модификациям плавников, что позволило им передвигаться по суше и колонизировать новые среды. Это положило начало эре наземных позвоночных.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ранних тетрапод на морфологию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стали основой для развития всех наземных позвоночных позднего палеозоя, закладывая базовые структуры конечностей и черепа, необходимые для жизни вне воды.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четвероногих: ключевые изменения
</a:t>
            </a:r>
            <a:endParaRPr lang="en-US" sz="2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каменноугольного периода
</a:t>
            </a:r>
            <a:endParaRPr lang="en-US" sz="2355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Каменноугольный период характеризовался теплым и влажным климатом с повышенной концентрацией кислорода в атмосфере — до 35%, что создало условия для обильных болот и лесов.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кислорода способствовал развитию крупных амфибий и разнообразной фауны, насыщая экосистемы кислородом и поддерживая сложные пищевые цепи.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плаунов и папоротников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состояли из гигантских плаунов Lepidodendron, хвощей Calamites и древовидных папоротников. Эти растения формировали сложные и продуктивные экосистемы, создавая множество экологических ниш.
</a:t>
            </a:r>
            <a:endParaRPr lang="en-US" sz="854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мелких организмов и детритофагов
</a:t>
            </a:r>
            <a:pPr algn="ctr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мелкие позвоночные активно участвовали в разложении органики, ускоряя круговорот веществ и обеспечивая поддержание устойчивости лесных систем и биологического разнообразия.
</a:t>
            </a:r>
            <a:endParaRPr lang="en-US" sz="853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Болотистая экосистема каменноугольных лесов
</a:t>
            </a:r>
            <a:endParaRPr lang="en-US" sz="24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Палеогеографические и климатические изменения позднего палеозоя
</a:t>
            </a:r>
            <a:endParaRPr lang="en-US" sz="1954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позднем палеозое уменьшилось число внутриконтинентальных морей, сократились болота и расширились засушливые территории.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Усилилась сезонность климата, распространились полупустыни, что повлекло за собой адаптацию позвоночных к новым условиям дыхания, размножения и передвижения.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адаптации позвоночных к жизни на суше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Ороговение и уплотнение кожи обеспечивали защиту от избыточной потери влаги, что важно в наземных условиях с переменной влажностью.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Развитие мышечных конечностей с пальцами позволило эффективно передвигаться и удерживаться на твердых поверхностях.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Возникновение плевральных полостей и легочного дыхания обеспечило эффективный газообмен вне водной среды.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Внутреннее оплодотворение и размножение с откладыванием яиц на суше сокращали зависимость от водоемов, улучшая шансы на выживание потомства.
</a:t>
            </a:r>
            <a:endParaRPr lang="en-US" sz="10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Аксолотли как переходные формы эволюции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Аксолотли сочетают жаберное и лёгочное дыхание, что показывает переход от полностью водной к полуназемной жизни с возможностью передвигаться по дну.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предки имели костные конечности и тазовый пояс, что свидетельствует о близости к амфибиям и иллюстрирует ключевой этап эволюционного перехода.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зубы и мощь конечностей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Лабиринтодонты получили название благодаря сложному лабиринтовому рисунку на зубах. Их крепкие конечности обеспечивали активное передвижение в воде и на суше, занимая разные экологические ниши.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Размерный диапазон и среда обитания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малых форм длиной около 20 см до гигантов длиной до 3 м, лабиринтодонты населяли пресноводные и прибрежные участки, демонстрируя широкий спектр поведенческих и морфологических адаптаций.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Лабиринтодонты: разнообразие и экология
</a:t>
            </a:r>
            <a:endParaRPr lang="en-US" sz="273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Стегоцефалы: особенности строения и образ жизни
</a:t>
            </a:r>
            <a:endParaRPr lang="en-US" sz="2353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Стегоцефалы обладали массивным телом и уплощённым черепом, что поддерживало их полуводный образ жизни, комбинируя передвижение в воде и на суше.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Наличие кожных желез позволяло сохранять влажность, а развитые лёгочные мешки обеспечивали эффективное дыхание вне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рептилий в позднем карбоне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312 миллионов лет назад появились первые амниоты — предки современных рептилий. Они приобрели важные адаптации, такие как яйца с защитными оболочками и кератинизированная кожа, что снизило зависимость от водной среды.
</a:t>
            </a:r>
            <a:endParaRPr lang="en-US" sz="749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представители ранних амниот
</a:t>
            </a:r>
            <a:pPr algn="ctr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ранних амниот выделяются Captorhinidae и Hylonomus lyelli. Эти животные расширили возможности заселения суши, заложив основу для дальнейшего разнообразия наземных позвоночных.
</a:t>
            </a:r>
            <a:endParaRPr lang="en-US" sz="852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амниот: революция среди наземных позвоночных
</a:t>
            </a:r>
            <a:endParaRPr lang="en-US" sz="19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Амниотическое яйцо — эволюционное преимущество
</a:t>
            </a:r>
            <a:endParaRPr lang="en-US" sz="213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Амниотическое яйцо содержит амнион, который защищает эмбрион от повреждений и высыхания, а также аллантоис, обеспечивающий газообмен и накопление отходов. Эти оболочки поддерживают развитие в условиях вне воды.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хорион способствует эффективному обмену газами, а твёрдая скорлупа предотвращает потерю влаги. Это нововведение позволило паразрелям размножаться вдали от водоёмов и расширило их ареал.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вымирание: масштаб и последствия для позвоночных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климатические сдвиги и вулканическая активность вызвали резкое сокращение биоразнообразия и долгий период восстановления экосистем.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стало крупнейшим кризисом в истории жизни, радикально изменив состав наземных и морских организмов.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Б.В. Лешин, Палеонтология позвоночных, 2021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Позднепалеозойские приспособления к аридным условиям
</a:t>
            </a:r>
            <a:endParaRPr lang="en-US" sz="1955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засушливый климат пермского периода у позвоночных усилилось ороговение кожи, что снижало испарение воды и предотвращало обезвоживание в условиях повышенной жары.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эффективности лёгочного дыхания и развитие твёрдых когтей обеспечили приспособленность к твёрдым и сухим почвам, улучшая движение и выживание в сменяющихся ландшафтах.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— экосистемные инженеры позднего палеозоя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амфибии и ранние рептилии занимали вершину пищевых цепей, регулируя численность других организмов и поддерживая баланс экосистем.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позвоночные способствовали распространению семенных растений, изменяя растительный покров и создавая новые ресурсы для других видов.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биологическая активность ускоряла круговорот веществ, улучшая качество почв и влияя на климатические и геохимические процессы.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Численное соотношение групп позвоночных (график)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увеличение доли рептилий на стыке карбона и перми свидетельствует о быстрой эволюционной диверсификации в этот период.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сообществ отражает переход от доминирования амфибий к амниотам, подготовившим почву для мезозойской эры.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Палеонтологический обзор, 2023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линии от палеозоя к современности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амфибии восходят к позднепалеозойским стегоцефалам, сохраняя многие особенности строения и образа жизни.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рептилии дали начало важнейшим линиям — лепидозаврам, архозаврам и синапсидам, предкам динозавров и млекопитающих соответственно.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962166"/>
            <a:ext cx="3377400" cy="1723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ключевых ископаемых и мест находок
</a:t>
            </a:r>
            <a:endParaRPr lang="en-US" sz="2514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находки ископаемых позднепалеозойских позвоночных с их возрастом и значением для науки.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и разнообразие ископаемых отражают миграции и адаптационную эволюцию позвоночных позднего палеозоя.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позвоночных (Б.В. Лешин, 2021)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потомки: эволюционная преемственность
</a:t>
            </a:r>
            <a:endParaRPr lang="en-US" sz="2432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стегоцефал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древние амфибии заложили основу для современных земноводных, сохранив значимые морфологические и физиологические черты.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амниот и рептилий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амниот обеспечила новые адаптации, приведшие к разнообразию рептилий и дальнейшему господству на суше.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современных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ДНК подтверждает связь современных амфибий, рептилий и млекопитающих с позднепалеозойскими предками.
</a:t>
            </a:r>
            <a:endParaRPr lang="en-US" sz="9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стал ключевым этапом, сформировавшим фундамент современной наземной живой природы через адаптации и кризисы, предопределив эволюционный путь позвоночных на миллионы лет вперед.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палеозой: фундамент наземной фауны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2026-05-10T06:25:00Z</dcterms:created>
  <dcterms:modified xsi:type="dcterms:W3CDTF">2026-05-10T06:25:00Z</dcterms:modified>
</cp:coreProperties>
</file>