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мир и глобальные проблемы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мир, где вызовы уже не знают границ.
</a:t>
            </a:r>
            <a:endParaRPr lang="en-US" sz="2994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как вызов географии XXI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связала страны торговлей, миграцией, информацией и рисками. Поэтому география сегодня изучает не только территории, но и последствия мировых процессов для экономики, природы и безопасности общества.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65125"/>
            <a:ext cx="603375" cy="48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62" y="3718345"/>
            <a:ext cx="514451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70967"/>
            <a:ext cx="603375" cy="48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современного глобального мира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мировое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Производство, обмен и потребление всё чаще организованы как части одной системы. Международное разделение труда позволяет странам специализироваться, но делает их зависимыми друг от друга.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и цифровые платформы связывают сырьё, заводы, транспорт и рынок сбыта в разных государствах. Сбой на одном этапе быстро отражается на всей цепочке.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информации и капитала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Новости, инвестиции и решения распространяются почти мгновенно. Из-за этого локальное событие может повлиять на цены, занятость и ожидания людей в других регионах мира.
</a:t>
            </a:r>
            <a:endParaRPr lang="en-US" sz="1263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крупных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и транспортные узлы концентрируют финансы, технологии и трудовые ресурсы. Одновременно они становятся уязвимыми к перегрузке, кризисам инфраструктуры и внешним потрясениям.
</a:t>
            </a:r>
            <a:endParaRPr lang="en-US" sz="12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стран как источник уязвимости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нефти, газа и электроэнергии тесно связаны между странами. Любые перебои в добыче, перевозке или переработке сразу отражаются на ценах и работе промышленности.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Поставки зерна, удобрений и кормов зависят от международной торговли. Нарушения в одном регионе способны вызвать дефицит и подорожание продуктов в десятках стран.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маршруты, порты и железнодорожные коридоры работают как единая система. Перегрузка узлов или закрытие путей быстро создают задержки и цепные сбои.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рынки капитала реагируют на политические и экономические новости почти мгновенно. Это может усиливать нестабильность валют, инвестиций и бюджета отдельных государств.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теснее связи между странами, тем выше риск распространения кризиса. Поэтому устойчивость современного мира зависит от согласованных решений и надёжной международной координации.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экологического кризиса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редко действуют изолированно: они усиливают друг друга, ухудшая качество жизни, здоровье людей и устойчивость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занимают климатические риски и загрязнение среды, а значит, именно они требуют первоочередных мер.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международных экологических организаций и ООН, 2023–2024 годы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 °C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рост средней температуры Земли по сравнению с доиндустриальным уровнем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рост уже усиливает экстремальные погодные явления, повышает риски для сельского хозяйства, водных ресурсов и здоровья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Sixth Assessment Report; оценки глобального потепления по сравнению с 1850–1900 гг.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Социально-экономическое неравенство в мире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различаются условия жизни в зависимости от уровня дохода и места проживания.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доходах напрямую связан с доступом к образованию, медицине и цифровым возможностям, а значит — с качеством жизни и мобильностью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733 млн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испытывали голод в мире в 2023 году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связана не только с нехваткой пищи, но и с конфликтами, бедностью, засухами и нарушением работы сельского 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The State of Food Security and Nutrition in the World 2024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гуманитарный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цепочку причин и последствий гуманитарного кризиса.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Пандемии и здоровье в глобальном мире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Авиаперелёты, плотность населения и высокая мобильность людей ускоряют передачу инфекций между странами. Поэтому локальная вспышка может быстро превратиться в международную угрозу.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систем здравоохранения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показала, что даже развитые медицинские системы могут столкнуться с нехваткой коек, персонала, оборудования и лекарств при резком росте заболеваемости.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сдерживания эпидемий важны санитарные условия, надёжная логистика, доступность помощи и равномерное распределение медицинских ресурсов между регионами и социальными группами.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 науке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Проверенная информация, вакцинация и санитарная культура повышают шансы на успешное реагирование. Без доверия к науке борьба с эпидемией становится значительно сложнее.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урбанизация как мировые тренды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концентрируют рабочие места, образование и сервисы, поэтому именно они сильнее всего притягивают население и миграционные потоки.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урбанизации и миграции отражает поиск безопасности и возможностей, но повышает нагрузку на инфраструктуру крупных агломераций.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Prospects; IOM, World Migration Report, 2022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конфликты и угроза безопасности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угроз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конфликты выходят далеко за рамки боевых действий: терроризм, кибератаки и информационное давление способны дестабилизировать целые регионы без прямого применения силы.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воду, энергию, землю и полезные ископаемые усиливает напряжённость между государствами и внутри стран, особенно там, где ресурсы распределены неравномерно.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риск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тысяч ядерных боезарядов в мире поддерживает угрозу глобальной катастрофы, поэтому контроль вооружений остаётся одним из главных вопросов международной политики.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дипломатии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риска возможно через переговоры, доверие, международные договоры и механизмы контроля, которые ограничивают эскалацию и создают правила безопасности для всех участников.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598" y="517238"/>
            <a:ext cx="329428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33762"/>
            <a:ext cx="386371" cy="343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среда и цифровые риски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распространения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 мессенджеры доставляют новости мгновенно, но та же скорость помогает фейкам распространяться быстрее проверки и исправления ошибок.
</a:t>
            </a:r>
            <a:endParaRPr lang="en-US" sz="1351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Манипуляции и пропаганда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Дезинформация влияет на общественное мнение, выборы и отношения между странами, подменяя факты эмоциональными сообщениями и упрощёнными объяснениями сложных событий.
</a:t>
            </a:r>
            <a:endParaRPr lang="en-US" sz="1282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Кибератаки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атаки могут нарушать работу банков, школ, транспорта, энергетики и государственных сервисов, поэтому защита данных становится частью повседневной безопасности.
</a:t>
            </a:r>
            <a:endParaRPr lang="en-US" sz="1447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источников, критическое мышление и осторожность в сети помогают отличать надёжную информацию от слухов и снижать риск ошибок в цифровой среде.
</a:t>
            </a:r>
            <a:endParaRPr lang="en-US" sz="14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286" y="1426907"/>
            <a:ext cx="499025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прогресс: польза и новые угрозы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ускоряют развитие, но одновременно создают новые риски, связанные с занятостью, этикой, зависимостью от инфраструктуры и защитой данных.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технологии, которые сопровождаются правилами безопасности, подготовкой кадров и контролем возможных социальных последствий.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ЮНЕСКО и ОЭСР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которое ждёт воды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дождей не хватает, даже плодородная земля быстро теряет урожайность. Засуха превращает сельское хозяйство в рискованное занятие, а фермеры вынуждены искать воду, семена и энергию всё дальше от привычных источников.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как линия спасения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системы полива помогают удержать урожай в засушливых районах, но требуют инвестиций, электричества и грамотного управления. Без этого даже развитое хозяйство не может гарантировать стабильные поставки продуктов.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Водохранилище и выбор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воды позволяют переживать сухие сезоны и поддерживать города, поля и промышленность. Однако при росте населения и изменении климата конкуренция за каждый кубометр воды становится всё острее.
</a:t>
            </a:r>
            <a:endParaRPr lang="en-US" sz="90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и водная безопасность: почему ресурсы становятся решающими
</a:t>
            </a:r>
            <a:endParaRPr lang="en-US" sz="236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глобальные проблемы взаимно усиливают друг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взаимосвязей между климатом, ресурсами, миграцией, бедностью и конфликтами на основе материалов ООН и международных организаций.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международного сотрудничества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решения особенно важны там, где последствия не ограничиваются одной страной: климат, эпидемии, миграция и цифровая безопасность требуют согласованных правил.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проблема и шире её последствия, тем выше значение международных институтов, договоров и общих стандартов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Парижское соглашение, Цели устойчивого развития до 2030 года, ВОЗ, ЮНЕСКО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молодёжи и гражданской ответственности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Потребительский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решения о покупке товаров, экономии ресурсов и обращении с отходами формируют реальный спрос, а значит, влияют на экологическую и социальную практику бизнеса.
</a:t>
            </a:r>
            <a:endParaRPr lang="en-US" sz="969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и 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акциях, проектах помощи и экологических инициативах помогает подросткам видеть проблемы не абстрактно, а через конкретные действия и их измеримый результат.
</a:t>
            </a:r>
            <a:endParaRPr lang="en-US" sz="969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поведение в сети включает проверку источников, уважение к собеседникам и отказ от распространения непроверенной информации, которая может причинить вред другим.
</a:t>
            </a:r>
            <a:endParaRPr lang="en-US" sz="963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как 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взаимосвязи стран, регионов и ресурсов помогает понимать причины глобальных проблем и формирует зрелую гражданскую позицию, основанную на сотрудничестве, а не на равнодушии.
</a:t>
            </a:r>
            <a:endParaRPr lang="en-US" sz="9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изменить ситуацию на практике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результаты дают меры по снижению выбросов парниковых газов и расширению возобновляемой энергетики, потому что они уменьшают давление на климат и ресурсы.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вложения в образование и здравоохранение: именно они повышают устойчивость общества к бедности, болезням и социальным потрясениям.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прав и доверия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защиты прав человека, прозрачных институтов и уважения к международным соглашениям устойчивые решения остаются непрочными и плохо работают на практике.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эффект возникает тогда, когда государства, бизнес и общество действуют согласованно, совмещая экономический рост, социальную справедливость и охрану природы.
</a:t>
            </a:r>
            <a:endParaRPr lang="en-US" sz="14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не знают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связан экономикой, информацией и экологией, поэтому локальные кризисы быстро становятся общими. Будущее зависит от сотрудничества стран, научного подхода и ответственности каждого человека.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2026-06-03T01:28:37Z</dcterms:created>
  <dcterms:modified xsi:type="dcterms:W3CDTF">2026-06-03T01:28:37Z</dcterms:modified>
</cp:coreProperties>
</file>