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Великая депрессия и приход тоталитарных режимов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влияние экономического кризиса на мировые перемены и политические системы.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 пороге масштабных перемен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ознаменовались быстрым ростом экономики и оптимизмом в США и Европе. Свободный рынок доминировал, а государственное вмешательство было минимальным. В обществе царили надежды на стабильное будущее до грозящего кризиса.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четверг: начало паники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октября 1929 года акции внезапно рухнули, вызвав волну паники у инвесторов. Массивные продажи ценных бумаг привели к обвалу рынка и потере миллиардов долларов за короткое время.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банкротства и цепная реакция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биржи многие банки не смогли выдержать финансового давления. Их крах усугубил ситуацию, вызвав цепную реакцию закрытий предприятий и убытков по всему миру.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кризиса на глобальном уровне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разных стран позволили кризису быстро перейти за пределы США, затрагивая европейские экономики и усиливая мировую депрессию.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фондового рынка 1929 года: три ключевых события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 мировой экономике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охватил не только США, но и индустриальные страны Европы, усиливая социальные трудности и политическую нестабильность.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Масштабный экономический спад вызвал длительный период трудностей и изменил баланс мировой экономики.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исследования,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жизни во время депрессии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за бесплатным питанием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тысяч людей стояли в долгих очередях на 'суповые кухни', чтобы получить хотя бы минимальную поддержку в питании.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неспособности оплачивать жильё многие семьи теряли дома и оказывались на улицах или в трущобах.
</a:t>
            </a:r>
            <a:endParaRPr lang="en-US" sz="105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 временная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искали любую работу, часто временную и малозаработную, чтобы хоть как-то поддержать семьи.
</a:t>
            </a:r>
            <a:endParaRPr lang="en-US" sz="1100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санитарных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доходов и безработица приводили к ухудшению санитарии и здравоохранения в пострадавших регионах.
</a:t>
            </a:r>
            <a:endParaRPr lang="en-US" sz="967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безработицы в разных странах к 1932 году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серьёзные различия в масштабах безработицы по регионам и странам в разгар депрессии.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критическая ситуация сложилась в Германии с более чем 30% безработных, что усиливало социальное напряжение.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Историко-экономические исследования, 2021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реакция на экономический кризис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Многотысячные демонстрации безработных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городах, таких как Детройт, тысячи безработных выходили на улицы с требованиями помощи, выражая свой гнев и страх перед будущим.
</a:t>
            </a:r>
            <a:endParaRPr lang="en-US" sz="857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Крупномасштабные забастовки рабочих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Протестные акции охватили промышленные центры Германии и Франции, вызывая остановку производства и обостряя политическую обстановку.
</a:t>
            </a:r>
            <a:endParaRPr lang="en-US" sz="871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радикальных настроений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недовольство властью способствовало распространению радикальных идей и усилению поддержки политических экстремистов.
</a:t>
            </a:r>
            <a:endParaRPr lang="en-US" sz="9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Великой депрессии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Тисячі образовательных учреждений закрывались из-за недостатка финансирования, снижая доступ к знаниям в регионах с кризисом.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мелкой преступности увеличился, а рост организованной преступности угрожал безопасности горожан и сельских районов.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Уволенные педагоги и медицинские работники усиливали нехватку квалифицированных специалистов в ключевых сферах общества.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ухудшалось, а доступ к качественной медицинской помощи становился ограниченным, ослабляя здоровье населения.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идеи в условиях кризиса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крайних идеологий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экономическая нестабильность вызвали рост интереса к социалистическим, коммунистическим и фашистским идеям как альтернативам традиционным системам. Коминтерн, например, усилил влияние в 1930-х.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либеральной демократией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демократии критиковали за неспособность эффективно противостоять кризису, что подталкивало население искать сильного лидера и новые политические модели.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тоталитарных лидеров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Адольф Гитлер приходит к власти в Германии в 1933 году, обещая вывести страну из кризиса и восстановить национальное величие.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Бенито Муссолини устанавливает фашистский режим в Италии с 1922 года, опираясь на массовую поддержку и подавление оппонентов.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Сталин усиливает контроль в СССР к 1929 году, проводя индустриализацию и репрессии для консолидирования власти.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прихода к власти тоталитарных режимов
</a:t>
            </a:r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радикальных изменений в политической системе
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НСДАП на фоне экономических трудностей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1932 году Национал-социалистическая немецкая рабочая партия получила более 13 миллионов голосов на выборах. Это отражало растущее недовольство населения безработицей и инфляцией, что создало почву для радикальных изменений.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Гитлера и установление контроля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января 1933 года Гитлер был назначен канцлером Германии. После введения чрезвычайных законов началось подавление оппозиции, активное развитие пропаганды и создание концентрационных лагерей для недовольных режимом.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нацизм: путь к власти в кризисный период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ключевые этапы прихода Муссолини к власти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— Основание Фашистской партии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Муссолини создает партию, опирающуюся на националистические идеи и обещания решения экономических проблем после войны.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— Поход на Рим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шествие фашистов приводит к передаче власти Муссолини, что становится началом фашистского правления.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диктатуры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Фашисты запрещают оппозиционные партии, вводят культ личности и формируют однопартийное государство с властью Муссолини.
</a:t>
            </a:r>
            <a:endParaRPr lang="en-US" sz="1077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при Сталине: путь к тоталитаризму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 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1929 года Сталин вводит масштабные изменения, направленные на объединение крестьянства и реформирование промышленности. Эти процессы сопровождаются жесткими методами и репрессиями.
</a:t>
            </a:r>
            <a:endParaRPr lang="en-US" sz="93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контроля и культ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аппарат усиливает контроль над обществом. Формируется культ Сталина, а политические противники подвергаются массовым репрессиям и устраняются из жизни страны.
</a:t>
            </a:r>
            <a:endParaRPr lang="en-US" sz="9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контроль государства над средствами массовой информации подавляет свободное распространение информации и формирует желаемый образ реальности.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партии запрещаются или жестко подавляются, что исключает политическую конкуренцию и свободное выражение мнений.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централизует экономику, активно контролирует промышленность и сельское хозяйство, направляя ресурсы на укрепление режима.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пропаганду и культ личности лидера усиливается монополия власти, а политические репрессии подавляют любого инакомыслящего.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тоталитарных режимов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669604"/>
            <a:ext cx="5139684" cy="28495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тоталитарных режимов Германии, Италии и СССР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методы управления диктатур в трёх странах.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режимы характеризовались диктатурой и строгим контролем, различаясь по идеологическим основам и степени репрессий.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XX века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Гитлерюгенд в Германии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членство к 1939 году формировало у подростков веру в национализм и подготовку к военной службе, ограничивая самостоятельность и направляя воспитывать преданность режиму.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Балилла в Италии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молодёжная организация воспитывала дисциплину и вооружённый патриотизм, вливая молодых людей в единую систему идеологического контроля и подготовки к службе.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Пионерская организация в СССР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вступали в общественно-политическую структуру, где их провозглашали защитниками социалистических идеалов под строгим партийным контролем и воспитанием.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тоталитарных режимов на молодёжь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реакция на рост тоталитаризма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Франция и США старались избегать конфронтации, предпочитая дипломатию и политику умиротворения в отношении Германии и Италии.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Проводились международные конференции и пакты о ненападении, что должно было снизить риск конфликта, но часто лишь отсрочивало столкновение.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Недооценка реальной угрозы тоталитарных режимов привела к ошибкам в внешней политике и подготовила почву для мировой войны.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начала Второй мировой войны, корнями уходящий в экономический и политический кризис 1930-х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исторические источники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сопровождалось милитаризацией Германии, Италии и СССР, что обострило международную напряжённость и спровоцировало глобальный конфликт.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уроки Великой депрессии и тоталитаризма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показала последствия экономических потрясений для политической стабильности и важность соблюдения баланса власти и гражданских свобод для предотвращения диктатур.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2026-05-11T02:28:10Z</dcterms:created>
  <dcterms:modified xsi:type="dcterms:W3CDTF">2026-05-11T02:28:10Z</dcterms:modified>
</cp:coreProperties>
</file>