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услышать ударный слог и говорить правильно?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ударение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читать слова так, как их говорят, и избегать ошибок в речи. Для первоклассника это полезный навык: он делает чтение понятнее, а произношение — увереннее.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важных факта о слоге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гласный звук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— это часть слова, в которой есть один гласный звук. Без гласного слога не бывает, поэтому именно гласный помогает услышать, где слово делится на части.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бывают разными по числу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может быть один слог, два слога или больше. Всё зависит от того, сколько в нём гласных звуков. Чем больше гласных, тем больше слогов в слове.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простых слов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«кот» состоит из одного слога, потому что в нём один гласный звук. А слово «молоко» делится уже на три слога, и это легко услышать при медленном чтении.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нужно произнести медленно и внимательно послушать его звучание. Ударный слог обычно слышится чуть сильнее и тянется немного дольше остальных. Так его легче заметить.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посмотреть, где в слове стоит знак ударения в учебнике. Например, в слове «лиса» ударение падает на последний слог: лисА. В слове «книга» оно стоит на первом слоге: кнИга.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ударный слог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бывает разным в разных словах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слова лучше запоминать отдельно. Полезно несколько раз услышать и повторить их вслух, чтобы слово закрепилось в памяти и не сбивало при чтении.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слове ударение может стоять в начале, в другом — в середине, а в третьем — в конце. Поэтому нельзя угадывать его по привычке.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русского языка не существует одного простого правила, которое подошло бы всем словам сразу. Язык любит сюрпризы, и ударение тоже немного хитрит.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кажется знакомым, это ещё не значит, что ударение в нём очевидно. Иногда именно такие слова и подводят, поэтому внимательность здесь очень важна.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ударение в слове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для урока и чтения вслух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38" y="1249063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2250" y="1249063"/>
            <a:ext cx="28297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часто произносят неправильно, потому что ударение хочется поставить по привычке. Полезно несколько раз повторить его вслух и запомнить правильное звучание.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звонИт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звучит особенно часто в разговоре, но ударение в нём легко сбить. Повторение помогает услышать правильный слог и произнести слово уверенно и красиво.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красИвее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ударение стоит не там, где его ожидают многие дети. Чтобы не ошибиться, лучше сначала медленно произнести слово по слогам, а потом сказать его целиком.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тОрты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тоже относится к числу трудных. Его полезно проговаривать спокойно, без спешки, чтобы память лучше закрепила правильный вариант и не подводила на уроке.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щАвель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 которых легко ошибиться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может менять смысл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одинаково написанные слова означают разное только из-за ударения. Слушатель сразу понимает, о каком слове идёт речь, если ударный слог поставлен верно.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зАмок — это крепкое старинное здание, а замОк — маленькая вещь, которая закрывает дверь. Один сдвиг ударения, и смысл меняется почти как по волшебству.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ударение важно при чтении вслух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ударение делает чтение плавным и приятным для слуха. Слова звучат естественно, а слушателю легче понять текст без лишних догадок и пауз.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скороговорках ударение особенно заметно. Если поставить его неверно, строка может прозвучать неровно, а смешной эффект появится сам собой — даже без шутки.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 вслух правильно, он выглядит увереннее. Ему легче отвечать у доски, пересказывать текст и передавать настроение сказки или стихотворения.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Односложные и многосложные слова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слово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слогов в слове, тем важнее не торопиться. Тогда легче услышать ударный слог и произнести слово правильно с первого раза.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слог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дом, лес и кот слог всего один. Ударение здесь почти не нужно искать: слово звучит коротко и ясно.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слогов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машина, карандаш и молоко слогов уже больше. Чтобы не ошибиться, нужно слушать слово внимательнее и произносить его медленно.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правильное 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Произнесите слово медленно и несколько раз подряд. Разделите его на слоги, хлопайте в ладоши и прислушивайтесь, какой слог звучит сильнее и чуть дольше остальных.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всё равно путается, придумайте короткую игру: шаги в ритм, повторение хором или карточки со словами. Так трудные слова запоминаются быстрее и без скуки.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полезно повторять в предложениях: «Ученик открыл тетрадь», «Учитель проверил алфавит». Тогда ударение запоминается не только на слух, но и в речи.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«ученик» и «учитель» тоже стоит произносить внимательно. В них ударный слог легко услышать, если сказать слово медленно и спокойно, не торопясь.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«портфель», «тетрадь» и «карандаш» ударение помогает произносить их чётко. Эти предметы нужны каждый день, значит, и говорить о них нужно без ошибок.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«алфавит» часто встречается на уроках, поэтому важно запомнить: ударение падает на последний слог. Так слово звучит правильно и уверенно.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школьной жизни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ударение, если есть сомнение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не гадать, а находить правильный слог по образцу, словарю и повторению вслух.
</a:t>
            </a:r>
            <a:endParaRPr lang="en-US" sz="15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внимание к ударению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по слогам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хлопает на каждом слоге и замечает, какой из них звучит сильнее. Такая игра помогает услышать ударение и не путаться в длинных словах.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ударного слога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называет слово, а ребёнок показывает, где спряталось ударение. Это тренирует слух, внимание и умение быстро сравнивать разные слоги.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 словами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карточках можно писать слова и отмечать ударный слог цветом. Ребёнок выбирает нужную карточку и повторяет слово вслух, словно маленький знаток языка.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«Скажи правильно»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участник говорит слово, другой исправляет ударение и повторяет его верно. Игра проходит весело, а нужные слова запоминаются почти незаметно.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 стихах и ритме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ударение работает как шаги в танце: оно задаёт ритм строки. Если поставить его неверно, стих звучит неровно и сбивается, как мячик на ухабах.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очень внимательно подбирают слова, чтобы ударные слоги звучали красиво и дружно. Поэтому стихотворение приятно читать вслух, а слушать его ещё интереснее.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первоклассников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привычных словах дети чаще всего ошибаются потому, что слышат их каждый день и перестают внимательно слушать. Так легко перепутать ударение в знакомом слове.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запомнить слова «звонит», «торты», «красивее» и «щавель». В них ударный слог не всегда такой, как кажется с первого раза.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полезно слушать образец, повторять слово медленно и не торопиться. Тогда язык успевает «поймать» правильный ритм, а ошибка уходит.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произнесите слово спокойно, потом сравните его с правильным образцом. Так легче заметить ударный слог и не перепутать его при чтении.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82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996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привычки — медленно говорить и проверять слово — помогают услышать ударение и запомнить его надёжнее.
</a:t>
            </a:r>
            <a:endParaRPr lang="en-US" sz="4482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на уроках русского языка в начальной школе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правильному произношению слова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школьнику не угадывать ударение, а находить его по шагам и закреплять в речи.
</a:t>
            </a:r>
            <a:endParaRPr lang="en-US" sz="15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знание ударения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у доски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ударение помогает отвечать чётко и без спешки. Ребёнок увереннее читает задание, произносит слова ясно и не боится запутаться перед классом.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ударение делает речь понятной для друзей, родителей и учителя. Слова звучат аккуратно, а чтение становится выразительным и приятным для слушателя.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— помощник в каждом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слову звучать правильно и понятно. Если слушать, повторять и проверять слова, можно читать увереннее, говорить точнее и делать меньше ошибок.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2026-05-21T15:35:56Z</dcterms:created>
  <dcterms:modified xsi:type="dcterms:W3CDTF">2026-05-21T15:35:56Z</dcterms:modified>
</cp:coreProperties>
</file>