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главный помощник в предложении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речь точной и полной.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дополнение встречается чаще всего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дополнение в разговорах, учебных текстах и книгах: слушаю музыку, решаю задачу, думаю о каникулах. Чтобы правильно его найти, важно задать вопрос от главного слова и определить падеж.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дополнение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— это второстепенный член предложения, который называет предмет действия или предмет мысли. Оно отвечает на вопросы косвенных падежей и помогает уточнить, на что направлено действие.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связывается с главным словом по смыслу и по форме. Чтобы его найти, нужно задать падежный вопрос: кого? чего? кому? чему? кем? чем? о ком? о чём?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зависит от сказуемого: читаю книгу, пишу письмо, думаю о лете. Без него предложение может звучать слишком общо и терять важную часть смысла.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дополнение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выражаться разными частями речи, если они зависят от главного слова и называют предмет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быть выражено не только существительным, но и местоимением или инфинитивом.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предложения. Примеры по теме «Дополнение».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 которые отвечает дополнение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чаще всего отвечает на вопросы кого? что? Оно показывает, на какой предмет действие направлено прямо: читаю книгу, рисую дом.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отвечает на остальные падежные вопросы: кому? чему? кем? чем? о ком? о чём? Оно часто стоит с предлогом: помог другу, думаю о лете.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отличить дополнение от других членов предложения.
</a:t>
            </a:r>
            <a:endParaRPr lang="en-US" sz="16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обычно связано с переходным глаголом и часто стоит без предлога: читаю книгу, рисую дом, вижу друга.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отрицание, прямое дополнение может перейти в родительный падеж: не видел фильма, не нашёл ключей. Его роль в предложении при этом не меняется.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меняет форму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называет предмет, на который действие направлено непосредственно. Поэтому связь между сказуемым и дополнением здесь самая тесная и понятная для разбора.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Направлено прямо на предмет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7070"/>
            <a:ext cx="4791900" cy="1345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косвенное дополнение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определить вид дополнения и выбрать правильный падеж.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сильнее связано с действием, а косвенное уточняет адресата, тему, средство или объект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 Примеры по теме «Дополнение».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выражается словами во всех косвенных падежах. Оно часто употребляется с предлогом и помогает назвать адресата, тему, средство или объект мысли.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важно не только для смысла, но и для разбора предложения. По падежному вопросу и зависимости от главного слова его легко отличить от обстоятельства.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встречаются в повседневной речи очень часто: помог другу, говорил о школе, гордился успехом, пользовался карандашом. Они делают высказывание более 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дополнения и управления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— это связь, при которой главное слово требует определённого падежа. Именно поэтому глаголы задают форму дополнения: благодарить учителя, интересоваться историей, мечтать о путешествии.
</a:t>
            </a:r>
            <a:endParaRPr lang="en-US" sz="1349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главное слово, может измениться и падеж зависимого слова. Поэтому при разборе важно сначала найти главное слово, а затем проверить, какой вопрос и какая форма нужны дополнению.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бывают у дополнения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падежах может стоять дополнение, и помогает сравнить вопросы и примеры.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встречается в разных косвенных падежах; именительный падеж к нему не относится.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и обстоятельство: как не перепутать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действие: читаю книгу, пишу письмо, помогаю другу. Оно связано с глаголом и отвечает на падежный вопрос.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Обстоятельство, наоборот, сообщает о времени, месте, причине, цели или образе действия: пишет быстро, идёт утром, отвечает из-за болезни. Оно не называет объект действия.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вопросы где? когда? как? почему? зачем?, значит, перед тобой обстоятельство. Предлог сам по себе ещё не делает слово дополнением.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различить эти члены предложения, сравни вопрос и смысл слова. Если можно спросить кого? что? или другой падежный вопрос, это признак дополнения.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дополнение или нет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построена по признакам: зависимость от главного слова, вопрос, значение и синтаксическая роль.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6063" y="1542875"/>
            <a:ext cx="419175" cy="55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дополнения
</a:t>
            </a:r>
            <a:endParaRPr lang="en-US" sz="2722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 вопросом кто? что? принимают за дополнение, хотя оно является подлежащим. Нужно сначала найти грамматическую основу и только потом определять роль слова.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подлежащим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проверять местоимения и существительные: его, меня, нам. Без определения падежа трудно точно сказать, является ли слово дополнением.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падеже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предлогами легко принять за дополнение, но они могут обозначать место, время или причину: в школу, на урок, после обеда. Значение здесь важнее формы.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 обстоятельством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встречаются у дополнения
</a:t>
            </a:r>
            <a:endParaRPr lang="en-US" sz="28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падежей в учебных примерах и показывает, какие формы нужно узнавать в первую очередь.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винительный и родительный падежи; остальные используются реже, но тоже важны для разбора.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предложениях с отрицанием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прямое дополнение нередко переходит в родительный падеж: не видел фильма, не нашёл книги, не слышал ответа. Это нормальная языковая особенность.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форма слова меняется, но его синтаксическая роль остаётся прежней. Оно по-прежнему обозначает предмет действия и продолжает быть дополнением.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нужно смотреть не только на окончание, но и на связь слова с глаголом. Отрицание не отменяет дополнение, а только влияет на его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дополнений в обычной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дополнение встречается в повседневных фразах и как связано с падежом.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легко найти в обычных фразах: оно помогает точно назвать объект действия, мысли или использования.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речевые примеры по теме «Дополнение».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дополнение нужно в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высказывание точным: оно называет, что именно читают, слушают, ищут, обсуждают или любят. Без него мысль часто звучит слишком обобщённо.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дополнению речь становится выразительнее и понятнее для слушателя. Оно помогает не только передавать факт, но и точно направлять внимание на нужный объект.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читаю и читаю книгу; люблю и люблю музыку. Во втором случае смысл становится яснее, потому что появляется конкретный предмет действия или чувства.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разбор дополнения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построен по последовательности: слово, вопрос, падеж, вид дополнения и часть речи.
</a:t>
            </a:r>
            <a:endParaRPr lang="en-US" sz="15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коротко о главном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точно назвать предмет действия или мысли и делает предложение понятнее. Если уметь задавать вопрос, определять падеж и видеть связь со сказуемым, разбор становится намного легче.
</a:t>
            </a:r>
            <a:endParaRPr lang="en-US" sz="15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2026-05-22T14:15:30Z</dcterms:created>
  <dcterms:modified xsi:type="dcterms:W3CDTF">2026-05-22T14:15:30Z</dcterms:modified>
</cp:coreProperties>
</file>