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Literature and Music: how word and sound create meaning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 вместе создают смысл, эмоцию и культурную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и музыка важны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старшей школе английский язык изучают как инструмент чтения культурных текстов. Поэзия, песни и драма показывают, как ритм, рифма, метафора и интонация формируют смысл и передают дух эпохи.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6268" y="3580288"/>
            <a:ext cx="262687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0644" y="2311126"/>
            <a:ext cx="14137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элементы литературы и музыки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форму запоминающейся и усиливает ключевую мысль. В литературе это анафора и рефрен, в музыке — припев, мотив и возвращение знакомой интонации.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восприятие текста и мелодии, создавая ожидание и движение. В стихе он ощущается через размер и паузы, в музыке — через метр и темп исполнения.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выделить важные слова и изменить эмоциональный тон. В поэзии она часто несет смысловую нагрузку, а в музыке управляет напряжением и драматическим ожиданием.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художественный образ объемным: свет и тень, тишина и громкость, покой и тревога. Оба искусства используют противопоставление как средство смыслового усиления.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литература, и музыка воздействуют не только содержанием, но и звучанием формы. Именно поэтому одна и та же идея может восприниматься как исповедь, протест или размышление.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музыкальность английской поэзии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Шекспировский стих легко воспринимается на слух благодаря четкой организации строки и выразительной интонации. Это делает его удобным материалом для песенных и сценических интерпретаций.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построены как живая речь персонажа, поэтому они естественно переходят в романсы, хоровые сцены и театральные номера. Музыка усиливает внутренний конфликт и эмоциональный поворот.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 метафора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и монологи Шекспира насыщены яркими образами, которые сохраняют выразительность даже в музыкальной обработке. Метафоры помогают перенести смысл из чтения в звучание.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стал источником не только для литературы, но и для музыки, театра и кино. Его произведения продолжают жить в новых формах, сохраняя узнаваемую поэтическую силу.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чаще всего связывают текст и музыкальное исполнение в школьном анализе англоязычной культуры.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Ballad, song lyric и musical образуют ядро темы: в них литературный смысл почти сразу становится звучащим.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на пересечении литературы и музыки
</a:t>
            </a:r>
            <a:endParaRPr lang="en-US" sz="2449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для учебной визуализации по теме презентации; 2025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как историческая форма соединения слова и мелодии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возникла как форма, которую можно было легко запомнить и пересказать. Краткие строфы, ритм и повтор помогали удерживать сюжет в устной традиции.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традиционной баллады обычно находится событие с напряжением: трагедия, испытание, подвиг или утрата. История развивается быстро, а диалог делает повествование живым.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Рефрен и повтор строк создают ощущение песни и одновременно подчеркивают ключевые моменты сюжета. Благодаря этому баллада звучит цельно даже при простом музыкальном сопровождении.
</a:t>
            </a:r>
            <a:endParaRPr lang="en-US" sz="1161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фольклора к 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и шотландская народная балладная традиция повлияла на литературные баллады XIX века. У Кольриджа и других авторов форма стала более сложной, но сохранила музыкальную основу.
</a:t>
            </a:r>
            <a:endParaRPr lang="en-US" sz="11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162927"/>
            <a:ext cx="4775700" cy="3083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песня и стихотворение используют разные средства, но стремятся к сходному эффекту: сделать мысль выразительной и легко запоминающейся.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усиливает литературный эффект через вокал и музыкальную динамику, а литература сохраняет большую свободу в развитии мысли.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текст и песенный текст: сравнение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и песенных форм в англоязычной традиции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основные этапы адаптации литературного произведения для музыкальной сцены или записи.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литературный текст превращается в песню или мюзикл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романтизма и ее музыкальная природа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стремились к естественной, почти певучей интонации. Для них важно было, чтобы стих не только передавал мысль, но и сам по себе производил музыкальное впечатление на слух.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 романтической поэзии часто становится не фоном, а носителем чувства. Шум воды, ветер, ночь и свет помогают передать одиночество, восторг или внутреннее напряжение.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Вордсворта, Кольриджа, Шелли и Китса эмоция звучит особенно отчетливо. Это делает их тексты близкими к романсу и камерной вокальной музыке, где важна тонкая интонация.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интерпретаций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романтической поэзии объясняет ее популярность в хоровых и вокальных обработках. Такие тексты легко переходят в песенную форму, не теряя образности и глубины.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происходило неравномерно: особенно заметные скачки связаны с театром, печатью и массовой культурой.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XIX–XX векам слово и звук окончательно стали частью массового художественного опыта, а не только книжной традиции.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связи литературы и музыки в англоязычной культуре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исторического обзора англоязычной культуры; оценочные значения для учебной визуализации
</a:t>
            </a:r>
            <a:endParaRPr lang="en-US" sz="7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стихотворения вслух и значение интонации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задаёт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определить, что именно подчёркивает говорящий: признание, сомнение, иронию или тревогу. Даже при одинаковом тексте смена мелодики речи меняет эмоциональный тон и смысловой акцент.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меняет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чтение усиливает лиричность и созерцательность, а более быстрый темп придаёт тексту напряжение и драматизм. Темп влияет на то, как слушатель воспринимает внутреннее движение стиха.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ударения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паузы и смысловые ударения помогают выделить ключевые слова и сделать структуру стихотворения более прозрачной. Без них английская поэзия может звучать плоско и терять ритмическую выразительность.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 превращает стихотворение в интерпретацию текста, а не просто в его воспроизведение. Именно поэтому один и тот же фрагмент может звучать по-разному у разных исполнителей.
</a:t>
            </a:r>
            <a:endParaRPr lang="en-US" sz="8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81" y="142525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456" y="14252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931" y="14252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406" y="1425250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26881" y="1425250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в англоязычной литературе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144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часто связываются с воспоминанием о прошлом и возвращением утраченного опыта. Звук или мелодия в тексте может запускать ассоциации, которые важнее прямого описания событий.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00790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 разлад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silence и discord помогают показать внутренний разлом, одиночество или разрушение отношений. Музыкальный образ здесь становится способом передать не красоту, а болезненное напряжение.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80138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использует слова melody или harmony, он создаёт ощущение порядка, согласия и эмоционального равновесия. Такой приём помогает сделать атмосферу сцены мягче и светлее.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559485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литературе нередко обозначает творческий подъём, когда мысль кажется почти спетой. В таких случаях ритм и звук речи становятся частью образа вдохновения и художественного открытия.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73883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музыкальности в тексте может передавать тревогу, растерянность или психологический надлом. Контраст между ожидаемой гармонией и резким звучанием усиливает драматический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 произведения, связанные с музыкой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литературные произведения и авторские стратегии связаны с музыкальной культурой и сценическими адаптациями.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и музыки особенно заметна там, где стихотворение или драма легко переходят в исполнение, сцену и новое культурное прочтение.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8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 музыкальная традиция англоязычной культуры; общеизвестные произведения и адаптации
</a:t>
            </a:r>
            <a:endParaRPr lang="en-US" sz="688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песня как форма литературного высказывания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песенный текст сохраняет черты поэзии: рифму, образность, повтор и смысловую композицию. Благодаря этому он способен работать не только как сопровождение музыки, но и как самостоятельное высказывание.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вроде verse, chorus и bridge организуют развитие мысли и эмоций. Такая форма напоминает строение стихотворения, где повтор и смена интонации помогают удерживать внимание слушателя.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 общественная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поп-музыке, роке, рэпе и инди-лирике песня может говорить о любви, взрослении, неравенстве или сомнении. Текст при этом сохраняет художественную плотность и выразительность.
</a:t>
            </a:r>
            <a:endParaRPr lang="en-US" sz="1167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звучащего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исполняется вслух, значение создают не только слова, но и голос, паузы, акценты и аранжировка. Поэтому музыкальный текст нередко воспринимается как полноценная литературная форма.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восприятие текста сильнее всего влияет сочетание повторяемых ритмических формул и смысловых акцентов, которые слушатель распознаёт почти сразу.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повтор работают как главные усилители памяти и ожидания; метафора и контраст добавляют глубину, а пауза и темп управляют напряжением.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создает эмоциональный эффект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на основе анализа поэтических и песенных форм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81" y="1393300"/>
            <a:ext cx="2227638" cy="179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превращает литературную историю в действие, где слово не отделено от мелодии. Реплики, арии и ансамбли раскрывают характеры точнее, чем обычный пересказ, потому что эмоция слышна одновременно с развитием сюжета.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сюжет начинает звучать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источник в мюзикле проходит через отбор эпизодов и перестройку композиции. Поэтому знакомый сюжет получает новую динамику: важные сцены становятся песнями, а переходы между ними создают сценическое напряжение.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книги к сцене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экранизациях и музыкальных фильмах песня помогает соединить визуальный ряд, драму и внутренний монолог героя. Так произведение выходит за пределы сцены и начинает жить в другой художественной среде.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расширение образа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Мюзикл, кино и новые формы синтеза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литературное произведение проходит через чтение, музыкальную обработку и публичное исполнение, меняя форму и эмоциональный акцент.
</a:t>
            </a:r>
            <a:endParaRPr lang="en-US" sz="832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авторского текста к культурной памяти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старшеклассников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стихотворения и песни показывает, как работают лексика, фонетика и ритм речи. Ученик лучше видит, почему одни слова звучат мягко, а другие создают напряжение или акцент.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научиться читать англоязычный текст внимательнее: замечать рифму, образность, повтор и композицию. Это развивает умение не только понимать содержание, но и объяснять, как именно создаётся смысл.
</a:t>
            </a:r>
            <a:endParaRPr lang="en-US" sz="1329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интересами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 — привычная часть подростковой среды, поэтому она становится понятным входом в англоязычную культуру. Через песни легче обсуждать идеи, характеры и эмоции, которые важны и в литературе.
</a:t>
            </a:r>
            <a:endParaRPr lang="en-US" sz="1393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кругозор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представление о том, как англоязычная культура объединяет литературу, театр и популярную музыку. Это помогает лучше понимать аллюзии, исторический контекст и художественные традиции.
</a:t>
            </a:r>
            <a:endParaRPr lang="en-US" sz="1408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анализа на уроке английского языка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и сцены Шекспира удобно сопоставлять с музыкальными версиями, потому что в них особенно заметны ритм, метафора и эмоциональная адресность. Это помогает увидеть, как стихотворная форма сохраняется в исполнении.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 Дилан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Боба Дилана позволяют обсуждать, как песня может быть самостоятельным поэтическим высказыванием. Важно проследить, как строятся образ, ритм и смысловой поворот в пределах короткого текста.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Кольридж и балладная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Сэмюэла Тейлора Кольриджа показывают, как повествование, повтор и напряжённый сюжет создают почти музыкальную структуру. Для урока это хороший пример связи устной традиции и литературной формы.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5158475" y="190180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Леннон и Маккартни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Леннона и Маккартни удобны для анализа, потому что в них часто сочетаются запоминающийся припев, ясная тема и многослойный подтекст. Они хорошо показывают роль повторения и интонации.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5158475" y="32197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песни с выраженной поэтической структурой помогают обсуждать, как меняются смысл и настроение под влиянием вокала, аранжировки и темпа. Это делает анализ ближе к реальному языковому опыту учащихся.
</a:t>
            </a:r>
            <a:endParaRPr lang="en-US" sz="10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музыка: общий язык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музыка в англоязычной культуре образуют единое пространство, где слово, ритм и звук взаимно усиливают друг друга. Именно в этом соединении рождается особенно сильный художественный смысл.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2026-05-31T17:46:04Z</dcterms:created>
  <dcterms:modified xsi:type="dcterms:W3CDTF">2026-05-31T17:46:04Z</dcterms:modified>
</cp:coreProperties>
</file>