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1693" y="-1"/>
            <a:ext cx="4148955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6880" y="1572897"/>
            <a:ext cx="4077519" cy="177990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и Константин: императоры, изменившие Рим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два правителя спасали Рим и меняли его будущее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46880" y="3477723"/>
            <a:ext cx="4077520" cy="25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72" y="-1"/>
            <a:ext cx="415900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35745" y="1321170"/>
            <a:ext cx="4077519" cy="250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Рим нуждался в переменах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II–III веках империя переживала кризис: власть менялась слишком часто, границы атаковали враги, а цены росли. Диоклетиан и Константин предложили новые правила, чтобы удержать огромную державу вместе.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0274" y="1691924"/>
            <a:ext cx="2587052" cy="30590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Диоклетиан: путь к власти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4575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из провинции
</a:t>
            </a:r>
            <a:pPr algn="l" indent="0" marL="0">
              <a:lnSpc>
                <a:spcPct val="100000"/>
              </a:lnSpc>
              <a:buNone/>
            </a:pPr>
            <a:r>
              <a:rPr lang="en-US" sz="907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родился в Далмации и не принадлежал к старой римской знати. Его карьера показала, что даже человек из провинции мог подняться к вершине власти.
</a:t>
            </a:r>
            <a:endParaRPr lang="en-US" sz="1089" dirty="0"/>
          </a:p>
        </p:txBody>
      </p:sp>
      <p:sp>
        <p:nvSpPr>
          <p:cNvPr id="13" name="Text 3"/>
          <p:cNvSpPr txBox="1"/>
          <p:nvPr/>
        </p:nvSpPr>
        <p:spPr>
          <a:xfrm>
            <a:off x="284575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 правителем, Диоклетиан понял, что прежняя система управления слишком слаба для такой большой империи. Поэтому он начал перестраивать государство более жёстко и организованно.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3314883" y="229287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императором
</a:t>
            </a:r>
            <a:pPr algn="l" indent="0" marL="0">
              <a:lnSpc>
                <a:spcPct val="100000"/>
              </a:lnSpc>
              <a:buNone/>
            </a:pPr>
            <a:r>
              <a:rPr lang="en-US" sz="92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284 году, после гибели Нумериана, армия объявила Диоклетиана императором. Он быстро укрепил своё положение и не позволил соперникам оспорить власть.
</a:t>
            </a:r>
            <a:endParaRPr lang="en-US" sz="1104" dirty="0"/>
          </a:p>
        </p:txBody>
      </p:sp>
      <p:sp>
        <p:nvSpPr>
          <p:cNvPr id="15" name="Text 5"/>
          <p:cNvSpPr txBox="1"/>
          <p:nvPr/>
        </p:nvSpPr>
        <p:spPr>
          <a:xfrm>
            <a:off x="3314883" y="3752525"/>
            <a:ext cx="239294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284 по 305 год Диоклетиан управлял Римом и оставил после себя реформы, которые изменили армию, налоги и устройство власти.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070" y="1800131"/>
            <a:ext cx="4174535" cy="27721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Тетрархия: власть четырёх императоров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3400" y="17407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разделил власть между двумя августами и двумя цезарями. Так империя получила несколько центров управления вместо одного.
</a:t>
            </a:r>
            <a:endParaRPr lang="en-US" sz="1164" dirty="0"/>
          </a:p>
        </p:txBody>
      </p:sp>
      <p:sp>
        <p:nvSpPr>
          <p:cNvPr id="12" name="Text 3"/>
          <p:cNvSpPr txBox="1"/>
          <p:nvPr/>
        </p:nvSpPr>
        <p:spPr>
          <a:xfrm>
            <a:off x="533400" y="24386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реагировать на угрозы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могли находиться ближе к границам и быстрее отвечать на вторжения, мятежи и кризисы в разных частях державы.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3400" y="3136587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преемственности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Тетрархия должна была сделать передачу власти более предсказуемой. Это уменьшало риск борьбы за трон после смерти или ухода императора.
</a:t>
            </a:r>
            <a:endParaRPr lang="en-US" sz="1164" dirty="0"/>
          </a:p>
        </p:txBody>
      </p:sp>
      <p:sp>
        <p:nvSpPr>
          <p:cNvPr id="14" name="Text 5"/>
          <p:cNvSpPr txBox="1"/>
          <p:nvPr/>
        </p:nvSpPr>
        <p:spPr>
          <a:xfrm>
            <a:off x="533400" y="3834488"/>
            <a:ext cx="4038600" cy="55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контроль над территорией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291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система помогала управлять огромной империей точнее, чем прежняя модель, где один правитель не успевал везде одновременно.
</a:t>
            </a:r>
            <a:endParaRPr lang="en-US" sz="116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Диоклетиана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не просто усилил власть, но и сделал государство более управляемым: добавил чиновников, усилил контроль и попытался навести порядок в 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изменения касались управления и армии; экономические меры были важны, но их было труднее воплотить в жизнь.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реформ Диоклетиана по античным источникам и учебным материалам
</a:t>
            </a:r>
            <a:endParaRPr lang="en-US" sz="8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3024" y="802918"/>
            <a:ext cx="3680524" cy="35376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годом Диоклетиан попытался остановить рост цен и инфляцию.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5574900" y="1391775"/>
            <a:ext cx="2818500" cy="24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показывает, насколько серьёзным был экономический кризис: власти пришлось устанавливать пределы стоимости для множества товаров и услуг.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о максимальных ценах Диоклетиана, 301 год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50" y="2833123"/>
            <a:ext cx="2249100" cy="17000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1050" y="2833123"/>
            <a:ext cx="2249100" cy="17000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8550" y="2833123"/>
            <a:ext cx="2249100" cy="170000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845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Сожжённые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приказу властей в городах искали христианские священные книги и уничтожали их. Для верующих это было не только потерей текста, но и ударом по всей общине, которая собиралась тайно и старалась сохранить свою веру.
</a:t>
            </a:r>
            <a:endParaRPr lang="en-US" sz="941" dirty="0"/>
          </a:p>
        </p:txBody>
      </p:sp>
      <p:sp>
        <p:nvSpPr>
          <p:cNvPr id="10" name="Text 2"/>
          <p:cNvSpPr txBox="1"/>
          <p:nvPr/>
        </p:nvSpPr>
        <p:spPr>
          <a:xfrm>
            <a:off x="32039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Разрушенные церкви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храмы закрывали и ломали, чтобы показать силу империи и вернуть людей к старым богам. На месте молитвы оставались пустые стены, а верующие собирались в скрытых домах, опасаясь доносов и наказаний.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6061413" y="1882511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верности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Многих христиан заставляли приносить жертвы языческим богам. Те, кто отказывался, рисковали свободой и жизнью. Эти события сделали преследования при Диоклетиане самыми суровыми в истории Римской империи.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христиан при Диоклетиане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2009073"/>
            <a:ext cx="6060571" cy="193403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и Константин: сравнение правителей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по-разному они укрепляли империю и меняли её устройство.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императора укрепляли государство, но Диоклетиан опирался на контроль, а Константин — на единовластие и поддержку христиан.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исторические сведения и школьный обзор правления Диоклетиана и Константина
</a:t>
            </a:r>
            <a:endParaRPr lang="en-US" sz="9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6696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305 год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добровольно отказался от власти, что было редкостью для Римской империи. Он завершил правление не после поражения, а по собственному решению.
</a:t>
            </a:r>
            <a:endParaRPr lang="en-US" sz="1097" dirty="0"/>
          </a:p>
        </p:txBody>
      </p:sp>
      <p:sp>
        <p:nvSpPr>
          <p:cNvPr id="6" name="Text 1"/>
          <p:cNvSpPr txBox="1"/>
          <p:nvPr/>
        </p:nvSpPr>
        <p:spPr>
          <a:xfrm>
            <a:off x="3399502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Салона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Бывший император уехал в свой дворец в Салоне. Там он жил спокойно и, по преданию, занимался садоводством, вдали от борьбы за трон.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304935" y="1850923"/>
            <a:ext cx="2263878" cy="8111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реформ
</a:t>
            </a:r>
            <a:pPr algn="l" indent="0" marL="0">
              <a:lnSpc>
                <a:spcPct val="100000"/>
              </a:lnSpc>
              <a:buNone/>
            </a:pPr>
            <a:r>
              <a:rPr lang="en-US" sz="798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тетрархия не сохранилась полностью, многие идеи Диоклетиана продолжили жить. Его реформы показали, что империей можно управлять иначе, чем раньше.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Отречение Диоклетиана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2348" y="3562502"/>
            <a:ext cx="8557985" cy="10613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Константин: путь к единовластию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39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был сыном Констанция Хлора и с юности оказался связан с военной и политической властью. После смерти отца в 306 году его поддержала армия.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85129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в 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306 году солдаты объявили Константина императором в Британии. Однако путь к полной власти был долгим, потому что у него оставались сильные соперники.
</a:t>
            </a:r>
            <a:endParaRPr lang="en-US" sz="1079" dirty="0"/>
          </a:p>
        </p:txBody>
      </p:sp>
      <p:sp>
        <p:nvSpPr>
          <p:cNvPr id="13" name="Text 4"/>
          <p:cNvSpPr txBox="1"/>
          <p:nvPr/>
        </p:nvSpPr>
        <p:spPr>
          <a:xfrm>
            <a:off x="4663864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у Мульвийского моста
</a:t>
            </a:r>
            <a:pPr algn="l" indent="0" marL="0">
              <a:lnSpc>
                <a:spcPct val="100000"/>
              </a:lnSpc>
              <a:buNone/>
            </a:pPr>
            <a:r>
              <a:rPr lang="en-US" sz="9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312 году Константин разгромил Максенция у Мульвийского моста. Эта победа укрепила его авторитет и открыла дорогу к власти над всей державой.
</a:t>
            </a:r>
            <a:endParaRPr lang="en-US" sz="1080" dirty="0"/>
          </a:p>
        </p:txBody>
      </p:sp>
      <p:sp>
        <p:nvSpPr>
          <p:cNvPr id="14" name="Text 5"/>
          <p:cNvSpPr txBox="1"/>
          <p:nvPr/>
        </p:nvSpPr>
        <p:spPr>
          <a:xfrm>
            <a:off x="6842598" y="2144485"/>
            <a:ext cx="1945756" cy="1145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единовластию
</a:t>
            </a:r>
            <a:pPr algn="l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договорённости с Лицинием и новых побед Константин постепенно стал единственным правителем Римской империи. Его власть изменила дальнейшую историю государства.
</a:t>
            </a:r>
            <a:endParaRPr lang="en-US" sz="109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Константина к единовластию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306–324 годов: от провозглашения в Британии до победы над Лицинием и объединения империи.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3441" y="3389615"/>
            <a:ext cx="4174164" cy="1610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Миланский эдикт 313 года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284574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веры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и Лициний разрешили христианам открыто исповедовать свою религию. Это означало конец официальных преследований и возможность молиться без страха перед наказанием.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84574" y="375252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статус христиан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Эдикт не делал христианство единственной религией, но заметно улучшал положение верующих в империи. С этого момента христиане могли жить и действовать намного свободнее.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38571" y="2292875"/>
            <a:ext cx="3742226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имущества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Христианским общинам вернули здания, земли и другое имущество, утраченное во время гонений. Тем самым власть признала, что прежние меры против верующих были отменены.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политика Константина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императора постепенно изменила положение христиан: от преследований и запретов — к поддержке общин, собору и признанию новой роли церкви.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не сделал христианство сразу государственной религией, но именно при нём оно получило сильную защиту и влияние.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события IV века, изложенные в учебной традиции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695" y="2025492"/>
            <a:ext cx="342803" cy="274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1157" y="2010257"/>
            <a:ext cx="342803" cy="3047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9025" y="1992620"/>
            <a:ext cx="339989" cy="33998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94078" y="2010257"/>
            <a:ext cx="342803" cy="304714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06395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епископов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созвал епископов со всех концов империи в Никею. Это было первое такое широкое собрание, где обсуждали не политику, а основы веры.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2492856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 вероучении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вопросом стало учение арианства, из-за которого среди христиан возникли серьёзные разногласия. Собор должен был помочь церкви сохранить единый взгляд на Христа.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467931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собора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Участники осудили арианство и приняли Никейский символ веры. Эти решения помогли установить общие правила для христианской церкви и уменьшить внутренние споры.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865778" y="2589232"/>
            <a:ext cx="1811497" cy="17268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императора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показал, что император теперь заметно влиял на церковные дела. Константин не был священником, но мог собирать собор и поддерживать решения большинства.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Никейский собор 325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394" y="1800131"/>
            <a:ext cx="4174535" cy="27721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 — новая столица Востока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99006" y="1995395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место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стоял на берегу Босфора, на перекрёстке торговых путей между Европой и Азией. Такое положение помогало контролировать движение людей, товаров и войск.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99006" y="2848607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было легче оборонять, чем старый Рим, потому что он находился на естественно защищённом полуострове. Это делало его удобным центром власти и армии.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99006" y="3701818"/>
            <a:ext cx="4038600" cy="6415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основания в 330 году город быстро вырос и стал главным центром Восточной Римской империи. Он сохранил значение на многие века и определил будущее региона.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370" y="1835776"/>
            <a:ext cx="4771781" cy="22806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реформы Константина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6889349" y="2026727"/>
            <a:ext cx="1883794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 реформы Константина затронули разные стороны жизни империи и усилили её устойчивость.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охватывали и армию, и управление, и религию. Это помогло империи стать более управляемой и связало власть с новым политическим центром.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8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 реформах Константина Великого
</a:t>
            </a:r>
            <a:endParaRPr lang="en-US" sz="95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общего у реформ Диоклетиана и Константина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590968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империи
</a:t>
            </a:r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императора пытались остановить распад огромного государства. Их реформы были ответом на войны, мятежи и трудности управления слишком большой территорией.
</a:t>
            </a:r>
            <a:endParaRPr lang="en-US" sz="1166" dirty="0"/>
          </a:p>
        </p:txBody>
      </p:sp>
      <p:sp>
        <p:nvSpPr>
          <p:cNvPr id="9" name="Text 3"/>
          <p:cNvSpPr txBox="1"/>
          <p:nvPr/>
        </p:nvSpPr>
        <p:spPr>
          <a:xfrm>
            <a:off x="4854122" y="189532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904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сделал власть более строгой и разделённой, а Константин сохранил многие изменения и укрепил личную власть императора. В обоих случаях государство стало управляться жёстче.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2750495" y="3354975"/>
            <a:ext cx="2571331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110F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методы были разными, оба правителя помогли Римской империи просуществовать дольше. Их решения подготовили переход к новой эпохе поздней античности.
</a:t>
            </a:r>
            <a:endParaRPr lang="en-US" sz="11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6393" y="1837352"/>
            <a:ext cx="6060571" cy="22774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306395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политики двух императоров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06395" y="2026727"/>
            <a:ext cx="1883795" cy="18987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и Константин решали общую задачу по-разному: первый укреплял порядок, второй сделал христианство частью государственной опоры.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одного усилили контроль, а действия другого изменили религиозный и политический облик империи.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исторических реформ Диоклетиана и Константина по материалам учебной истории
</a:t>
            </a:r>
            <a:endParaRPr lang="en-US" sz="9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395" y="4726813"/>
            <a:ext cx="2159526" cy="1916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306393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показал, что огромной империей уже трудно управлять по старым правилам. Его реформы усилили дисциплину, контроль и участие нескольких правителей в управлении.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28578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и новая вера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изменил отношение государства к христианству, прекратил гонения и поддержал церковь. Это сделало религию важной частью жизни поздней Римской империи.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550762" y="2436790"/>
            <a:ext cx="2280817" cy="1807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E900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новой эпохе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императора связаны с переходом от Древнего Рима к поздней античности. Их решения повлияли на власть, столицу и представления людей о государстве.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06394" y="382997"/>
            <a:ext cx="7930579" cy="989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Диоклетиана и Константина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61140" y="1356105"/>
            <a:ext cx="5821721" cy="243129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императора, изменившие Рим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130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FBFB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Диоклетиан спасал империю строгим порядком и разделением власти, а Константин продолжил перемены, поддержал христианство и создал новый центр в Константинополе. Вместе они открыли Риму новую эпоху.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2026-06-02T03:36:59Z</dcterms:created>
  <dcterms:modified xsi:type="dcterms:W3CDTF">2026-06-02T03:36:59Z</dcterms:modified>
</cp:coreProperties>
</file>