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углы: определение, свойства и применение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распознать смежные углы и быстро находить их величины.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геометрии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помогают читать чертежи, решать задачи на пересечение прямых и находить неизвестные значения по простому правилу 180°.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смежных углов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одну общую вершину, то есть начинаются из одной точки на чертеже и рассматриваются вместе как соседняя пара.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них есть общий луч, который одновременно является границей обоих углов. Именно эта сторона соединяет фигуры в единую пару.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другие стороны лежат на одной прямой и являются продолжениями одна другой. Благодаря этому пара образует развернутый угол.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всегда находятся рядом, а не напротив. Их удобно искать на схеме, где одна линия служит общей основой для двух углов.
</a:t>
            </a:r>
            <a:endParaRPr lang="en-US" sz="14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пара смежных углов на рисунке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чертежа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изображают прямую линию и луч, выходящий из точки на этой прямой. Такой рисунок сразу показывает, где находится развернутый угол.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соседних угла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делит развернутый угол на две части, расположенные по разные стороны от общей стороны. Эти части и образуют смежную пару.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отмечают на схеме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выделить вершину, общий луч и две стороны, лежащие на одной прямой. Так легче увидеть связь между углами.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модель помогает понять, что один угол дополняет другой до 180°. Это особенно важно при решении задач по чертежу.
</a:t>
            </a:r>
            <a:endParaRPr lang="en-US" sz="9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показанные пары различаются по отдельным значениям, но каждая из них даёт один и тот же результат.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сочетания углов могут выглядеть по-разному, однако для смежной пары сумма всегда постоянна.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условиям задания: 40° и 140°, 65° и 115°, 90° и 90°, 25° и 155°.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 смежных углов и их сумма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быстро находить неизвестный угол и сразу проверять ответ: если сумма не равна 180°, значит, допущена ошибка.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такую сумму всегда дают смежные углы.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свойство смежных углов.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второй угол находят вычитанием из 180°.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один угол, достаточно выполнить простое вычитание: 180° минус известное значение.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задания и свойству смежных углов.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второго смежного угла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смежные углы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свойстве развернутого угла и проверке чертежа.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вертикальные углы: различие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смежных углов есть общая сторона, а две другие стороны лежат на одной прямой. Их главное свойство — сумма 180°, поэтому они дополняют друг друга.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находятся напротив друг друга при пересечении прямых. У них нет общей стороны, зато они всегда равны по величине.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соседние и имеют общий луч, это смежные углы. Если они расположены напротив и не имеют общей стороны, это вертикальные углы.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свойства часто используют вместе в задачах на пересечение прямых. Сначала находят вертикальные углы, затем по смежным вычисляют соседние значения.
</a:t>
            </a:r>
            <a:endParaRPr lang="en-US" sz="140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при пересечении двух прямых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300" y="1213188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угла
</a:t>
            </a:r>
            <a:pPr algn="ctr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двух прямых в одной точке образуются четыре угла. Среди них легко выделить соседние пары, которые являются смежными.
</a:t>
            </a:r>
            <a:endParaRPr lang="en-US" sz="1170" dirty="0"/>
          </a:p>
        </p:txBody>
      </p:sp>
      <p:sp>
        <p:nvSpPr>
          <p:cNvPr id="9" name="Text 3"/>
          <p:cNvSpPr txBox="1"/>
          <p:nvPr/>
        </p:nvSpPr>
        <p:spPr>
          <a:xfrm>
            <a:off x="2453300" y="1827497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на одной прямой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смежная пара имеет общую сторону, а две остальные стороны образуют прямую. Именно это позволяет применять правило 180°.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2441803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 неизвестного
</a:t>
            </a:r>
            <a:pPr algn="ctr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один угол, второй находят вычитанием из 180°. Так можно быстро решить большинство задач, связанных с таким чертежом.
</a:t>
            </a:r>
            <a:endParaRPr lang="en-US" sz="11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чертеже видно, как равенство противоположных углов сочетается с правилом для соседних углов.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равны попарно, а соседние дополняют друг друга до 180°.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пересечение двух прямых, 9 класс.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углов при пересечении прямых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случай часто встречается в прямоугольниках, квадратах и при построении перпендикулярных прямых.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второй смежный угол тоже будет прямым.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свойство смежных углов.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916294"/>
            <a:ext cx="4333200" cy="16568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дают ли пары углов сумму 180°.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не равна 180°, пара не является смежной или в вычислении допущена ошибка.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смежных углов: сумма равна 180°.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вычислений: верно или неверно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являются ли углы смежными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признакам смежных углов и их сумме.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в окружающих предметах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и косяк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Приоткрытая дверь образует с косяком два соседних угла. Один угол показывает, насколько дверь открыта, а второй дополняет его до развернутого угла и помогает увидеть геометрию в привычной ситуации.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 в движении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лезвия ножниц расходятся, точка соединения становится вершиной, а сами лезвия — сторонами углов. Такая модель наглядно показывает, как две части одного предмета образуют смежную пару.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стрелки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часов создают углы, которые легко сравнить на модели циферблата. Если мысленно продолжить одну из линий, можно увидеть соседние углы и понять, как они складываются в развернутый.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углы могут быть разными по виду, но правило суммы остается неизменным.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смежная пара дает 180°, поэтому один угол можно найти по другому вычитанием из 180°.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свойство смежных углов.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пары смежных углов с одной и той же суммой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168" y="2170429"/>
            <a:ext cx="2304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483" y="2170429"/>
            <a:ext cx="3072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4399" y="2170429"/>
            <a:ext cx="2688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797" y="2181169"/>
            <a:ext cx="321434" cy="2857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3512" y="2181169"/>
            <a:ext cx="321434" cy="285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тема смежных углов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неизвестные углы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одному известному углу легко восстановить второй, если понимать правило 180°. Это помогает быстро решать задачи по чертежу без лишних вычислений.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построения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используют при работе с линейкой и транспортиром, чтобы убедиться, что линии построены точно и соответствуют условию задачи.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Разбирать пересечение прямых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прямых сразу видно, какие углы равны, а какие составляют 180°. Это упрощает чтение схем и доказательства в геометрии.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новые темы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смежных углов нужно дальше — при изучении параллельных прямых, углов при секущей и свойств многоугольников.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рисунок точно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общую вершину, общую сторону и развернутый угол делает разбор геометрических рисунков более быстрым и надежным.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вида углов по признакам и свойствам.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всегда дополнительны, но дополнительные углы не обязаны быть смежными.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9 класса.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смежных, вертикальных и дополнительных углов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смежными углами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вертикальными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напротив друг друга часто принимают за смежные, хотя у них нет общей стороны. У вертикальных углов другое свойство: они равны, но не составляют развернутый угол.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317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находят общую сторону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смотрят только на расположение углов рядом. Для смежности этого недостаточно: нужна общая сторона и две другие стороны на одной прямой.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06346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180°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помнить сумму развернутого угла, легко получить неверный ответ. Полезно всегда записывать: известный угол плюс неизвестный равны 180°.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2951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вместо вычитания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угол уже дан, второй находят вычитанием из 180°, а не сложением. Это простое правило помогает избежать лишних ошибок в вычислениях.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25269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смежными любые соседние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расположенные углы не всегда смежные. Нужно проверить, лежат ли их внешние стороны на одной прямой, иначе вывод будет неверным.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углы: коротко о главном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легко распознать по общей вершине, общей стороне и развернутому углу. Их главное правило — сумма 180°, а значит, задачи на них решаются быстро и точно.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2026-06-03T09:54:44Z</dcterms:created>
  <dcterms:modified xsi:type="dcterms:W3CDTF">2026-06-03T09:54:44Z</dcterms:modified>
</cp:coreProperties>
</file>