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Лавина начинается внезапно, но причины её можно заметить заранее.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Снежные лавины: почему они возникают и как избежать опасности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горы становятся особенно опасными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Лавины чаще сходят на крутых склонах после снегопада, метели, оттепели и сильного ветра. Зимой и ранней весной снег постоянно меняется, поэтому даже знакомый маршрут может стать рискованным.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1669062"/>
            <a:ext cx="67320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838812"/>
            <a:ext cx="673200" cy="59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6350" y="4003662"/>
            <a:ext cx="600600" cy="68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о снежной лавине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07425" y="16624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 снега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Лавина — это быстрое движение снега вниз по склону под действием силы тяжести. Она может начаться сама, без видимого толчка, если склон потерял устойчивость.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213856" y="279481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Рыхлая лавина уносит свежий снег, лавина снежной доски срывает плотный слой, а мокрая лавина возникает при таянии. Каждый вид по-разному выглядит и движется.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213856" y="40036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снежная масса захватывает камни, лёд и обломки деревьев, она становится тяжелее и разрушительнее. Такие лавины наносят самый сильный ущерб на своём пути.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покров похож на слоёный пирог: сверху и снизу снег может быть разным по плотности, влажности и температуре. От этих различий зависит прочность склона.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снежный покров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возрастает, когда сверху ложится тяжёлый свежий слой, а под ним остаётся рыхлая основа. Такой «плохой контакт» между слоями легко нарушается под нагрузкой.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Глубинная изморозь и тонкие ледяные прослойки работают как скользкая поверхность. Они уменьшают сцепление, и снег начинает сдвигаться по склону намного легче.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лавина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погода и состояние снега делают склон неустойчивым.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лавинной опасности на склоне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приближающейся опасности предупреждают свежие трещины в снегу, глухой звук под ногами и нависающие карнизы. Особенно настораживают участки, где снег недавно переносило ветром.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ниже склона уже виден свежий лавинный вынос, значит, снег сходил совсем недавно. Такой знак показывает, что склон остаётся нестабильным и может сорваться снова.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схода лавин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опасность появляется не из-за одного фактора, а из-за их сочетания. Погода, рельеф и слабые слои снега усиливают друг друга.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рискованные сочетания — свежий снег с ветром и потепление после морозов: именно они чаще всего делают склон неустойчивым.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лавин; данные приведены для наглядного сравнения факторов.
</a:t>
            </a:r>
            <a:endParaRPr lang="en-US" sz="66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Лавина мчится так быстро, что человек часто не успевает отойти или спрятаться. На крутом склоне счёт идёт буквально на секунды.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лавина так опасна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создаёт не только удар, но и давление снега. Под ним трудно дышать и двигаться, поэтому даже короткое захоронение становится крайне опасным.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Снежная масса может быть очень тяжёлой и занимать большую площадь. Она ломает деревья, сносит постройки и перекрывает дороги, как большой белый поток.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Человека лавина может унести далеко вниз по склону, в ущелье или в низину. После остановки снег быстро уплотняется и затрудняет поиск.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933358"/>
            <a:ext cx="3287100" cy="8942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видов лавин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вида лавины свои условия, скорость и степень угрозы для людей на склоне.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лавины зависит от состояния снега и погоды: рыхлые лавины быстро растут, доски сходят внезапно, а мокрые несут особенно тяжёлую массу.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снежных лавин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256" y="1896175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7169" y="19000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7906" y="1896175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8019" y="3512927"/>
            <a:ext cx="218400" cy="2254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95293" y="3512927"/>
            <a:ext cx="218400" cy="22544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лавины встречаются в России и мире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065823" y="1803562"/>
            <a:ext cx="18588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8075" y="2360888"/>
            <a:ext cx="23664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самых известных лавиноопасных районов России. Здесь сочетаются крутые склоны, сильные снегопады и резкие перепады погоды, поэтому риск остаётся высоким.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704973" y="1803562"/>
            <a:ext cx="18588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Камчатка и Хибины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197225" y="2360888"/>
            <a:ext cx="23664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сравнительно невысокие горы могут быть лавиноопасными. Если снег часто переносит ветер, а затем приходит оттепель, склон быстро становится нестабильным.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3885473" y="1803562"/>
            <a:ext cx="18588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Алтай и Саяны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3377725" y="2360888"/>
            <a:ext cx="23664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горах лавины особенно вероятны зимой и весной. Опасность усиливают ветер, большие снежные накопления и участки с крутым рельефом.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1065823" y="3419938"/>
            <a:ext cx="18588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Альпы и Гималаи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58075" y="3977262"/>
            <a:ext cx="23664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мире лавины часто бывают в высоких горных районах. Здесь большую роль играют высота, рельеф, частые снегопады и перепады температуры.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3883098" y="3419938"/>
            <a:ext cx="18588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Анды, Кордильеры и Аляска
</a:t>
            </a:r>
            <a:endParaRPr lang="en-US" sz="1100" dirty="0"/>
          </a:p>
        </p:txBody>
      </p:sp>
      <p:sp>
        <p:nvSpPr>
          <p:cNvPr id="21" name="Text 11"/>
          <p:cNvSpPr txBox="1"/>
          <p:nvPr/>
        </p:nvSpPr>
        <p:spPr>
          <a:xfrm>
            <a:off x="3375350" y="3977262"/>
            <a:ext cx="23664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регионы тоже известны лавинной опасностью. Ветер и обильный снег создают условия, при которых снежный покров теряет прочность даже на знакомых маршрутах.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риск лавин становится выше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опасность связана не только с месяцем, но и с быстрыми изменениями погоды после снегопада.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риска приходится на конец зимы и начало весны, когда снеговой покров часто становится неустойчивым.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 сезонным предупреждениям лавинных служб и учебным материалам по лавинной опасности.
</a:t>
            </a:r>
            <a:endParaRPr lang="en-US" sz="58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спасатели ищут людей под снегом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последняя видимая точка
</a:t>
            </a:r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Спасатели в первую очередь уточняют место, где человека видели в последний раз. Это помогает сузить зону поиска и быстрее развернуть работу на склоне. Затем люди с лопатами и щупами начинают проверять снег по намеченным линиям.
</a:t>
            </a:r>
            <a:endParaRPr lang="en-US" sz="1026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Щуп, лопата и собака работают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Щуп помогает точно нащупать человека под снегом, а лопата нужна, чтобы быстро убрать плотный слой. Рядом работает поисковая собака: она улавливает запах и может заметить место, куда человеку трудно добраться вручную.
</a:t>
            </a:r>
            <a:endParaRPr lang="en-US" sz="1008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минута важна
</a:t>
            </a:r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лавины снег быстро уплотняется, и дышать под ним становится всё труднее. Поэтому спасатели действуют без лишних остановок, а все участники поиска помогают друг другу. Чем раньше начат поиск, тем выше шанс на спасение.
</a:t>
            </a:r>
            <a:endParaRPr lang="en-US" sz="100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при лавинной угрозе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основана на общих правилах безопасности в лавиноопасных районах.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измеряют высоту снега, его плотность и температуру слоёв. Эти данные показывают, где покров ещё держится прочно, а где может сорваться после нового снегопада или потепления.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специалисты прогнозируют лавины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получают с метеостанций, спутников, дронов и в поле. Важны не только цифры, но и состояние снежных слоёв: слабые прослойки, корка льда и следы ветра.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сводят в предупреждение по шкале от 1 до 5. Чем выше уровень, тем строже рекомендации для туристов, лыжников и спасателей в горах.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лавинной опасности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склон может быть безопасным утром и опасным после снегопада или сильного ветра.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уровень, тем вероятнее сход лавины и тем строже должны быть ограничения в горах.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лавинной опасности 1–5, используемая в предупреждениях лавинных служб Европы и Северной Америки.
</a:t>
            </a:r>
            <a:endParaRPr lang="en-US" sz="58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лавинные катастрофы и их уроки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629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век: первые крупные потери в Альпах
</a:t>
            </a:r>
            <a:pPr algn="l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горных деревнях и на перевалах лавины не раз разрушали дома и дороги. Эти случаи показали, что опасность касается не только альпинистов, но и жителей горных долин.
</a:t>
            </a:r>
            <a:endParaRPr lang="en-US" sz="1082" dirty="0"/>
          </a:p>
        </p:txBody>
      </p:sp>
      <p:sp>
        <p:nvSpPr>
          <p:cNvPr id="10" name="Text 3"/>
          <p:cNvSpPr txBox="1"/>
          <p:nvPr/>
        </p:nvSpPr>
        <p:spPr>
          <a:xfrm>
            <a:off x="264152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век: трагедии в разных горных странах
</a:t>
            </a:r>
            <a:pPr algn="l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Швейцарии, Италии и Перу лавины приводили к гибели людей и разрушению посёлков. После таких событий начали активнее развивать предупреждения и карты опасных зон.
</a:t>
            </a:r>
            <a:endParaRPr lang="en-US" sz="1082" dirty="0"/>
          </a:p>
        </p:txBody>
      </p:sp>
      <p:sp>
        <p:nvSpPr>
          <p:cNvPr id="11" name="Text 4"/>
          <p:cNvSpPr txBox="1"/>
          <p:nvPr/>
        </p:nvSpPr>
        <p:spPr>
          <a:xfrm>
            <a:off x="46181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 века: рост внимания к прогнозу
</a:t>
            </a:r>
            <a:pPr algn="l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число туристов в горах выросло, стало ясно, что одной только удачи недостаточно. Люди стали чаще учитывать прогноз, уровень опасности и состояние снега перед выходом на маршрут.
</a:t>
            </a:r>
            <a:endParaRPr lang="en-US" sz="1082" dirty="0"/>
          </a:p>
        </p:txBody>
      </p:sp>
      <p:sp>
        <p:nvSpPr>
          <p:cNvPr id="12" name="Text 5"/>
          <p:cNvSpPr txBox="1"/>
          <p:nvPr/>
        </p:nvSpPr>
        <p:spPr>
          <a:xfrm>
            <a:off x="659867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Сегодня: выводы превращаются в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9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службы предупреждают об угрозе заранее, но ошибка человека всё ещё остаётся главным риском. История лавин напоминает: спешка и игнорирование предупреждений опаснее любой красивой тропы.
</a:t>
            </a:r>
            <a:endParaRPr lang="en-US" sz="97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495260"/>
            <a:ext cx="5170500" cy="14066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защиты и их назначение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показано, чем помогает каждое средство в лавиноопасной местности.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Снаряжение ускоряет поиск и снижает риск, но не отменяет главного правила: заранее избегать опасного склона.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материалов по лавинному снаряжению и поисково-спасательным работам.
</a:t>
            </a:r>
            <a:endParaRPr lang="en-US" sz="58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0125" y="1624291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Лавины угрожают туристам, лыжникам и жителям горных районов. Они также создают опасность для спасателей и дорожных служб, которым приходится работать в сложных условиях.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лавин важна для людей и природы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3118" y="2526467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 снега может ломать лес, менять форму склонов и переносить огромные массы снега в долины. После такого события рельеф заметно меняется даже без участия человека.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33118" y="3428636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природы лавины тоже важны: весной тающий снег пополняет ручьи и реки. Это влияет на водный режим в горах и ниже по течению.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33128" y="4248925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 горных районах особенно нужны наблюдение, точный прогноз и дисциплина. Безопасность здесь зависит не только от техники, но и от внимательного поведения людей.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0561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вдали от опасных участков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путь проходит не по крутым открытым склонам и не под снежными карнизами. Лучше выбирать места, где снег не скапливается в больших массах и где можно заранее заметить изменения рельефа.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безопасный маршрут в горах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4912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важны видимость и расстояние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надёжны пологие участки, лес и хорошо просматриваемая тропа. Люди должны идти с расстоянием друг от друга, чтобы не оказаться в одной зоне риска, если снег начнёт сходить.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Главное: лавина предупреждает о себе заранее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Лавина редко начинается внезапно: ей предшествуют погода, опасные слои снега и сложный рельеф. Если замечать признаки угрозы и выбирать осторожный маршрут, риск можно сильно уменьшить.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2026-05-20T23:28:48Z</dcterms:created>
  <dcterms:modified xsi:type="dcterms:W3CDTF">2026-05-20T23:28:48Z</dcterms:modified>
</cp:coreProperties>
</file>