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государство — Российская Федерация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с общей историей, законами и символами.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Европу и Азию, раскинулась на огромной территории и живёт сразу в 11 часовых поясах. На её карте есть и моря, и суша, и Арктика, и южные края.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2" y="1377928"/>
            <a:ext cx="195825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занимает определённую территорию, которая обозначена границами. Они помогают понять, где начинается страна и где заканчивается её пространство, а также защищают порядок и безопасность.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 действуют законы, по которым живут люди. Они нужны, чтобы каждый знал свои права и обязанности, а в стране сохранялись справедливость, порядок и уважение друг к другу.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страной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государства есть власть, столица и свои символы. Российская Федерация состоит из разных частей, но все они вместе образуют одну страну с общими правилами жизни.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полосы, знакомые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флаг легко узнать: сверху белая полоса, затем синяя и внизу красная. Он выглядит просто, но очень торжественно. Именно этот флаг поднимают на государственных праздниках, спортивных аренах и важных церемониях.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многое говорят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часто связывают с миром, верностью, мужеством и силой. Так флаг становится не просто полотнищем, а знаком уважения к стране и её истории. На ветру он будто напоминает: Россия здесь.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символ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государственный флаг России был официально утверждён в 1991 году. С тех пор он сопровождает важные события страны. Его поднимают с особой торжественностью, чтобы показать единство и уважение к Родине.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двуглавый орёл на гербе выглядит величественно и строго. Три короны над ним напоминают о единстве государства, а в лапах он держит скипетр и державу.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орла расположен щит с Георгием Победоносцем. Он поражает змея — так герб рассказывает о защите добра, силы и справедливости в нашей стране.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 уважение к символам страны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торжественная песня страны. Его исполняют на официальных церемониях, в школе, на праздниках и спортивных соревнованиях, когда особенно важно почувствовать единство.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звучания гимна люди обычно встают, не разговаривают и слушают внимательно. Так проявляют уважение к государству, его истории и символам.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символа помогают узнавать Россию в любой точке мира. Они объединяют людей и напоминают о стране во время важных событий и больших побед.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не просто большой город, а сердце государственного управления. Здесь принимаются важные решения, которые касаются жизни всей страны, от крупных проектов до школьных перемен.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работают Президент, Правительство и Государственная Дума. Именно поэтому Москва связана с законами, ответственностью и новостями, которые слышит вся Россия.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известен Кремлём и Красной площадью. Это места, где особенно чувствуется история страны, а ещё где любят гулять туристы и фотографироваться школьники.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много музеев, театров и галерей, среди них Третьяковская галерея. Столица умеет быть и строгой, и очень интересной — почти как отличник на экскурсии.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живут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свои песни, сказки, одежда и праздники. Все они бережно сохраняются и передаются детям, чтобы богатство культуры не исчезало, а становилось ещё интереснее.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— одна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многих национальностей, и каждый народ вносит в общую жизнь свои обычаи и характер. Это делает страну яркой, как большой праздничный ковёр.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объединяет жителей разных регионов и делает общение общим для всей страны.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России — русский, он помогает людям понимать друг друга по всей стране.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68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нашей страны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зима умеет быть настоящей хозяйкой. Здесь много льда, снега, тундры и холодного ветра, а природа приспособилась жить даже в таких суровых условиях.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леса покрывают большие пространства страны. В них растут разные деревья, живут звери и птицы, а люди получают древесину и бережно охраняют зелёные богатства.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и высокие горы, и широкие степи. На одной карте они выглядят совсем по-разному, но вместе показывают, насколько удивительно разнообразна наша природа.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Россию текут большие реки — Волга, Обь, Енисей и Лена. А морские побережья делают страну ещё богаче и помогают людям путешествовать, работать и любоваться видами.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для больших дел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помогают работать заводам, согревают дома и дают топливо для транспорта. Их добывают в разных районах страны, часто там, где погода суровая, а труд людей особенно важен. Эти богатства служат всей России каждый день.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руда и сила 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угля получают энергию, а из железной руды делают металл для машин, мостов и поездов. Без этих ресурсов было бы трудно строить и производить многое из того, что нужно людям. Поэтому добыча полезных ископаемых имеет большое значение.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зелёное богатство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нужна для строительства, бумаги и множества полезных вещей. Но лес — это не только ресурс, а ещё дом для животных и растений. Беречь его важно особенно внимательно, чтобы зелёные просторы России оставались живыми и красивыми.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управление страной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возглавляет государство и следит за тем, чтобы в стране соблюдались законы, а важные решения служили интересам людей и всей России.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помогает управлять страной каждый день: организует работу школ, больниц, транспорта, экономики и других важных сфер жизни общества.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принимает законы для всей страны. Они нужны, чтобы люди чувствовали себя в безопасности, могли учиться, трудиться и защищать свои права.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262" y="0"/>
            <a:ext cx="3120926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гражданин России имеет право учиться, получать медицинскую помощь, отдыхать и быть защищённым законом. Эти права помогают человеку расти, развиваться и чувствовать уверенность.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 каждого есть и обязанности: соблюдать правила, уважать людей вокруг, беречь природу и заботиться о своём доме, школе и родном городе.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Российской Федерации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июня — 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вспоминают о единстве страны, её истории и общих ценностях. На площадях проходят концерты, поднимают флаг и звучит гимн.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— День 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посвящён главному закону страны. Он напоминает, что у граждан есть права и обязанности, а жизнь государства строится по общим правилам.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важных событиях России люди слушают гимн, видят флаг и герб, участвуют в концертах и выставках. Такие дни помогают почувствовать себя частью большой страны.
</a:t>
            </a:r>
            <a:endParaRPr lang="en-US" sz="10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страницы истории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и княжества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начинается с древних городов, крепостей и княжеств. Тогда люди строили дома из дерева, защищали свои земли и создавали первые традиции, которые потом передавались из поколения в поколение. Так рождалась большая страна.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 Советский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Россия стала империей, а затем вошла в состав Советского Союза. Это были разные эпохи, с новыми городами, открытиями и важными событиями. Каждая из них оставила заметный след в судьбе страны.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Российская Федерация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страна получила современное название — Российская Федерация. С тех пор она живёт как самостоятельное государство, развивает города, науку и культуру. История продолжается, а значит, впереди ещё много новых страниц.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сказки, песни и пословицы учат добру, смелости и уму. Их любят дети и взрослые, потому что в них всегда есть мудрость и тёплая память о прошлом.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Балет, театр и литература прославили Россию во всём мире. Они помогают человеку переживать чувства, думать о важном и видеть красоту в слове, музыке и движении.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узнаются сразу: хохлома сияет золотом и красным, гжель — сине-белыми узорами, дымковская игрушка — яркими красками, а матрёшка радует своей весёлой формой.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сохраняются, когда старшие рассказывают о них младшим. Так дети узнают песни, обычаи и ремёсла, а страна бережно хранит своё наследие.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люди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мастер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написал сказки, стихи и поэмы, которые знают и любят в России и далеко за её пределами. Его произведения звучат легко, ярко и очень красиво. Поэтому его называют одним из главных русских писателей.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и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стал известен как выдающийся учёный-химик. Его работа помогла лучше понять свойства веществ и построить научные знания на прочном основании. Открытия Менделеева до сих пор изучают в школах и университетах.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и первый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первым из людей полетел в космос и стал символом смелости и мечты. Его полёт показал, что человек может достигать очень высоких целей. Эта победа навсегда вошла в историю России и всего мира.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138" y="1377928"/>
            <a:ext cx="195825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6017"/>
            <a:ext cx="209400" cy="16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любить свою страну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с близкого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начинается с уважения к семье, школе и родному городу. Если человек заботится о близких и своём доме, он учится беречь и всю страну.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символы и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герб, гимн, важные даты и традиции помогают лучше понимать Россию. Когда ребёнок знает их смысл, он чувствует себя частью большой и дружной страны.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аккуратность, помощь другим и забота о природе тоже показывают любовь к Родине. Маленькие добрые поступки делают жизнь вокруг спокойнее и лучше.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глазами школьника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знакомится с Россией на уроках, когда рассматривает карту, читает учебник и узнаёт, где находятся моря, горы, леса и большие города.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страна открывается в музеях, на праздниках и в книгах. Там можно увидеть старинные вещи, картины, народные костюмы и узнать много удивительных историй.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может узнавать Россию лучше, если задаёт вопросы, читает, путешествует и внимательно относится к людям и природе вокруг себя.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— наша общая страна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огромна, многогранна и очень любима своими гражданами. Её сила — в людях, традициях, законах и уважении друг к другу. Беречь такую страну — важная и почётная задача.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2026-05-21T09:33:18Z</dcterms:created>
  <dcterms:modified xsi:type="dcterms:W3CDTF">2026-05-21T09:33:18Z</dcterms:modified>
</cp:coreProperties>
</file>