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«Ода королеве» в переводе М. Шлаина: ключевые темы и образ героини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гимн власти, достоинству и нравственной силе королевы.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как жанр: от истории к образу королевы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показывает, как ода прославляет значимую личность и превращает власть в нравственный идеал. В переводе М. Шлаина звучание оригинала сохранено по-русски: торжественно, ясно и выразительно.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оды и его признаки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строится на возвышенной лексике, обращениях и риторических восклицаниях, поэтому звучит как праздничное прославление, а не как обычный рассказ.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жанра важны сильные оценки и торжественный тон: автор не просто описывает героя, а подчеркивает его исключительность и значимость.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фрагменте эти признаки создают ощущение гимна, где каждое слово работает на восхищение и уважение к королеве.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Достоинство, заметное в каждом штрихе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подчеркивает не только высокий статус героини, но и ее личное достоинство. Из-за этого королева предстает благородной и собранной, а не просто торжественной фигурой на троне.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корона и торжественный фон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подходят символические детали: корона, свет, золотистые оттенки и официальный интерьер. Они помогают передать ощущение величия, уважения и исторической дистанции.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Королевский образ как знак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 показана не как бытовой персонаж, а как носительница государственной силы. В ее образе соединяются официальное величие, уверенность и внутреннее спокойствие, поэтому он воспринимается особенно значительным и строгим.
</a:t>
            </a:r>
            <a:endParaRPr lang="en-US" sz="826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королевы в центре текста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Прославление королевы связано не только с ее положением, но и с мыслью о власти, которая должна приносить пользу людям и поддерживать порядок.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место занимает образ мудрого правления: королева ценится как человек, способный действовать спокойно, разумно и справедливо.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сила правителя измеряется не только внешним блеском, но и нравственными качествами, вызывающими доверие и уважение.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фрагмента состоит в том, что власть становится значимой тогда, когда служит общему благу и укрепляет общественную гармонию.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смысл прославления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подчеркивает текст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— не только внешний блеск власти, но и ее нравственное основание, которое поддерживает образ достойной правительницы.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уравновешивает величие и моральные качества: королева важна и как символ, и как справедливый правитель.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фрагменту «Ода королеве» в переводе М. Шлаина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фрагменте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приемы речи создают торжественное звучание и усиливают образ королевы.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работают вместе: они превращают текст в приподнятую похвалу и делают образ королевы величественным.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фрагменту «Ода королеве» в переводе М. Шлаина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807" y="1714460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707" y="1703833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007" y="1703833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тон и эмоциональная атмосфера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звучит как торжественное приветствие, поэтому фрагмент воспринимается не буднично, а как особый момент уважения и восхищения.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Восхищение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текста связаны с любованием и высокой оценкой. Автор не спорит и не рассказывает о частном, а прославляет исключительную личность.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 показана как образ силы и благородства. Ее величие выражено спокойно, без суеты, что усиливает впечатление надежности.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настрой создает ощущение ясности и устойчивости. Так королева становится символом порядка, спокойствия и государственной опоры.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смысл фрагмента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 поэтическая похвала приводит к мысли о достойной власти.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не только передает смысл, но и удерживает торжественную интонацию, необходимую для оды.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фрагмента «Ода королеве» в переводе М. Шлаина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сохраняет высокий стиль оригинала и делает его понятным русскому читателю.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высокого стиля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используются книжные и торжественные слова, которые сразу отделяют оду от обычной речи и задают возвышенный тон всему фрагменту.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Формулировки, связанные с почтением и восхищением, показывают особое отношение к королеве и подчеркивают ее исключительное положение среди других персонажей.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словарь помогает автору создать церемониальную атмосферу, в которой каждое слово звучит как знак уважения и усиливает впечатление величия.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власти и достоинства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Золотистые оттенки, орнамент и мягкий свет усиливают ощущение покоя и величия. Визуально они поддерживают идею власти, которая ассоциируется с порядком, уважением и высокой ответственностью.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Корона, трон, свет и другие символы власти помогают увидеть королеву не как обычного человека, а как законного и достойного правителя. Эти детали делают образ торжественным и условным.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похвалы к торжественному смыслу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Обращение к королеве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начинается с прямого восхищения и сразу выделяет адресата как фигуру особой значимости.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Усиление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появляются возвышенные характеристики, которые подчеркивают достоинство, силу и благородство правительницы.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Торжественный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похвала превращается в утверждение высокой ценности власти, связанной со справедливостью и порядком.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 по ходу фрагмента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эмоциональный подъем не ослабевает: каждое последующее звено удерживает высокий уровень торжественности и уважения.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развивается как нарастающее прославление, а затем мягко сохраняет высокий тон без перехода к нейтральности.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Данные, составленные по описанию фрагмента в учебном задании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опоры фрагмента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тема, художественные детали и их значение соединяются в единый торжественный смысл.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смысловые линии ведут к одной мысли: личный образ королевы становится выражением идеи достойного правления.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фрагмента оды в переводе М. Шлаина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274" y="2205667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499" y="2216293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49" y="2192833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справедливого правления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 показана как признанный правитель, чья власть воспринимается не как случайная, а как имеющая вес и порядок. Это создает ощущение устойчивости и надежности.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важна мысль о том, что власть ценится тогда, когда она связана с честностью и заботой о людях. Именно это делает образ правителя нравственно значимым.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Прославление королевы связано не только с ее положением, но и с вниманием к общему благу. Такой образ вызывает доверие и делает правление человечным.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 предстает человеком, от которого ждут спокойствия, мудрости и внутренней силы. Эти качества показывают, что власть — это прежде всего обязанность.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визуального сопровождения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Королевский портрет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Подойдет портрет королевы или символический образ с короной и светлым фоном. Такой рисунок сразу задаст торжественное настроение и поможет сосредоточиться на образе правительницы.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Дворцовая сцена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уместен зал дворца с орнаментом, колоннами и золотистыми деталями. Он передаст историческую дистанцию, порядок и церемониальность, которые важны для понимания оды.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фрагмент важен для школьного чтения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знакомит с жанром оды и помогает увидеть, как торжественная интонация создается не только смыслом, но и подбором слов, обращений и ритма.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учит замечать художественные средства: эпитеты, восклицания, символы власти и высокую лексику. Это развивает внимательное и вдумчивое чтение поэзии.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текст важен еще и потому, что показывает: литература может выражать уважение, восхищение и мысль о справедливой власти понятным и ярким языком.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здесь условно: главное не количество, а цельность замысла. Ода производит сильное впечатление именно тем, что возвышенный язык поддерживает одну главную мысль.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особенностей фрагмента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тексте высокая форма и ясная идея соединяются в единое торжественное прославление королевы.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образ королевы и смысл оды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создает величавый образ королевы и показывает власть как служение справедливости и общему благу. Перевод М. Шлаина сохраняет торжественный тон и силу поэтического восхищения.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2026-05-23T03:13:29Z</dcterms:created>
  <dcterms:modified xsi:type="dcterms:W3CDTF">2026-05-23T03:13:29Z</dcterms:modified>
</cp:coreProperties>
</file>