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— большое и удивительное путешествие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мир стран, где у каждой — свой характер и чудеса.
</a:t>
            </a:r>
            <a:endParaRPr lang="en-US" sz="469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 и зачем их изучать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это не только место на карте. У неё есть границы, столица, законы, символы и свои привычки. Изучать страны интересно: так легче понимать мир, новости и людей вокруг нас.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карту мира, можно увидеть, как страны распределены по материкам и берегам океанов. Одни лежат рядом, а другие разделены огромными водами и далёкими расстояниями.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подсказывает путь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стран находится в Европе и Африке. На этих материках много разных государств, у которых свои языки, столицы и традиции. Карта там выглядит особенно пёстрой и интересной.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стран больше всего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особенное место на Земле. Там очень холодно, почти нет постоянных жителей и обычных городов. Это материк льда, снега и сильных ветров, словно огромный белый мир.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страны: материки и океаны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наша большая родина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самую большую площадь среди стран мира. Она раскинулась очень широко, поэтому на её территории можно увидеть и густые леса, и бескрайние просторы, и высокие горы.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сразу в Европе и Азии. Это делает её особенно большой и разнообразной: в одной стране встречаются разные природные зоны, климат и очень непохожие ландшафты.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 — Москва. Это крупный и известный город, где находятся важные здания, музеи и большие площади. Он часто становится первым городом, который вспоминают о стране.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погода бывает очень разной: где-то лето тёплое, а где-то зима почти не сдаётся. В стране есть реки, озёра, снежные пространства и богатая природа.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страна древней истории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одна из самых населённых стран мира. Здесь живёт огромное количество людей, а города, дороги и дома образуют живую и очень активную картину большой страны.
</a:t>
            </a:r>
            <a:endParaRPr lang="en-US" sz="146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и Шанхай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Китая — Пекин. Один из самых известных и больших городов страны — Шанхай. Оба города помогают увидеть, как в Китае рядом живут история и современная жизнь.
</a:t>
            </a:r>
            <a:endParaRPr lang="en-US" sz="146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подарил миру важные изобретения: бумагу, компас, порох и шёлк. Эти открытия повлияли на жизнь людей во многих странах и сделали историю Китая особенно заметной.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стена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одно из самых известных сооружений на Земле. Она тянется очень далеко и напоминает о древней истории, упорном труде и большом уме людей.
</a:t>
            </a:r>
            <a:endParaRPr lang="en-US" sz="14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яркие краски и тёплый климат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многих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находится в Азии и известна большим количеством языков. В такой стране люди могут говорить по-разному, но при этом жить рядом, учиться вместе и хорошо понимать друг друга.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Индии — Нью-Дели. Это важный город, где сосредоточены главные здания страны. Он помогает почувствовать, как в Индии переплетаются история, движение и современная жизнь.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— одно из самых красивых и знаменитых зданий Индии. Его часто показывают на фотографиях, потому что оно выглядит очень нарядно, торжественно и сразу запоминается.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любят рис, специи и разные овощи. Здесь много праздников, а одежда часто бывает яркой и красочной. Всё это делает страну особенно весёлой и праздничной.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страна футбола и джунглей
</a:t>
            </a:r>
            <a:endParaRPr lang="en-US" sz="2979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Южной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очень большую территорию в Южной Америке. На карте она выглядит как страна с огромным размахом, где расстояния между городами могут быть очень большими.
</a:t>
            </a:r>
            <a:endParaRPr lang="en-US" sz="146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Бразилиа —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Бразилии — Бразилиа. Это главный город страны, где находятся важные здания и решения. Он помогает понять, как устроена жизнь в таком крупном государстве.
</a:t>
            </a:r>
            <a:endParaRPr lang="en-US" sz="146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есть часть Амазонских лесов. Там живут редкие животные и растения, а природа выглядит густой, зелёной и таинственной, словно сказочный лес для настоящих исследователей.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и футбол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Бразилию часто называют страной яркого карнавала, музыки и футбола. Здесь любят движение, танцы и спортивные игры, поэтому страна кажется очень энергичной и радостной.
</a:t>
            </a:r>
            <a:endParaRPr lang="en-US" sz="14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— страна пирамид и реки Нил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двух материках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расположен в Африке, а небольшая часть страны находится в Азии. Такое положение делает его особенно интересным на карте мира и помогает увидеть связь разных частей света.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Египта — Каир. Это большой и известный город, где жизнь кипит каждый день. В столице можно почувствовать, как древняя история соседствует с современной городской жизнью.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Египет проходит река Нил. Около неё люди живут уже очень давно, потому что вода помогала выращивать растения, строить поселения и развивать жизнь в этой стране.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 фараоны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символы Египта — пирамиды, сфинкс и история фараонов. Эти древние памятники делают страну похожей на огромный музей под открытым небом.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острова, поезда и цветение сакуры
</a:t>
            </a:r>
            <a:endParaRPr lang="en-US" sz="2622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 островов и находится в Азии. Благодаря морю вокруг страна выглядит особенной на карте, а её города и природа тесно связаны с водой.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Японии — Токио. Это один из самых больших городов мира, где очень много людей, зданий и ярких огней. Город показывает, как быстро и интересно живёт страна.
</a:t>
            </a:r>
            <a:endParaRPr lang="en-US" sz="146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скоростными поездами, роботами и современными технологиями. Здесь старинные обычаи спокойно живут рядом с новыми изобретениями, и это удивляет многих путешественников.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Сакура и кухня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Японии цветёт сакура, и это очень красивое зрелище. Также многие знают японские суши. Эта страна умеет сочетать красоту природы, вкусную еду и аккуратные традиции.
</a:t>
            </a:r>
            <a:endParaRPr lang="en-US" sz="14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 — её важный знак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символ
</a:t>
            </a:r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быстро узнать страну, как имя помогает узнать человека. У него свой рисунок, цвет и форма, поэтому каждый флаг выглядит по-своему и легко запоминается.
</a:t>
            </a:r>
            <a:endParaRPr lang="en-US" sz="130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со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флагах часто используют красный, синий, зелёный, белый и другие цвета. Они могут напоминать о природе, мире, солнце, смелости или важных событиях в истории страны.
</a:t>
            </a:r>
            <a:endParaRPr lang="en-US" sz="1266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флагах бывают полосы, звёзды, круги, кресты и другие фигуры. Эти знаки делают флаг особенным и помогают отличить одну страну от другой даже издалека.
</a:t>
            </a:r>
            <a:endParaRPr lang="en-US" sz="1306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часто поднимают на праздниках, соревнованиях и важных церемониях. Он вызывает у людей чувство уважения к своей стране и напоминает, что у каждого народа есть свои символы.
</a:t>
            </a:r>
            <a:endParaRPr lang="en-US" sz="12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главный город страны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принимают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город, где обычно работают правительство, парламент и важные службы. Отсюда управляют страной, поэтому здесь часто находятся главные государственные здания и площади.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важных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можно увидеть музеи, памятники, театры и здания, которые хорошо рассказывают об истории страны. Часто именно здесь проходят большие праздники и торжественные события.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столиц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стран столицы разные по размеру и характеру: Москва, Пекин, Нью-Дели, Каир, Токио и Бразилиа. Одни столицы очень шумные, другие — более спокойные.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самый большой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не обязательно является самым крупным городом страны. Иногда главный город меньше других, но именно он остаётся самым важным для управления и жизни государства.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мира — как люди понимают друг друга
</a:t>
            </a:r>
            <a:endParaRPr lang="en-US" sz="2854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очень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существует более 7 000 языков. Это значит, что люди умеют по-разному называть одни и те же вещи, но всё равно находят способы понимать друг друга.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языков в одной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люди говорят не на одном, а на нескольких языках. Это помогает общаться в семье, в школе и на работе, а ещё знакомиться с разными культурами.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языковые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некоторых других крупных странах языков особенно много. Поэтому один человек может слышать вокруг себя несколько языков сразу — почти как музыкальный оркестр из слов.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для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Английский, испанский, арабский, китайский и русский помогают людям из разных стран разговаривать, учиться и дружить. Иногда даже одно доброе слово делает знакомство легче.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большие праздники похожи на яркое представление: звучит музыка, люди надевают красивые костюмы и танцуют на улицах. В такие дни города становятся особенно шумными и весёлыми, а взрослые и дети чувствуют себя одной большой командой.
</a:t>
            </a:r>
            <a:endParaRPr lang="en-US" sz="100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собирает всех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традиции — спокойные, домашние и очень тёплые. Семьи собираются за одним столом, дарят друг другу небольшие подарки и вспоминают важные события. Такие обычаи помогают людям чувствовать заботу, уважение и близость друг к другу.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семейные обычаи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праздники напоминают о старинных событиях, героях и важных страницах истории страны. Через традиции люди передают детям то, что им дорого. Так прошлое не исчезает, а живёт в песнях, костюмах, играх и семейных историях.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праздники разных стран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очень любят блюда из пасты: спагетти, макароны и разные соусы. Такая еда стала известной во всём мире, потому что она простая, сытная и вкусная. А ещё она часто собирает за столом всю семью.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тарелка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важны рис и рыба, поэтому многие блюда получаются лёгкими и аккуратными. В Индии еда нередко ароматная и пряная, ведь в ней используют много специй. У каждого блюда свой характер, как у маленькой истории.
</a:t>
            </a:r>
            <a:endParaRPr lang="en-US" sz="89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и азиатские вкусы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во многих блюдах используют кукурузу, бобовые и овощи. Еда там часто получается очень яркой по вкусу и цвету. По кухне можно многое понять о природе страны и привычках людей, которые в ней живут.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 яркие вкусы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— вкусные отличия стран
</a:t>
            </a:r>
            <a:endParaRPr lang="en-US" sz="26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стран: горы, леса, пустыни и океаны
</a:t>
            </a:r>
            <a:endParaRPr lang="en-US" sz="2777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ctr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прохладнее, а вершины часто покрыты снегом. Такие места влияют на жизнь людей: дома строят по-особому, а дороги иногда проходят через перевалы и долины.
</a:t>
            </a:r>
            <a:endParaRPr lang="en-US" sz="12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тень, древесину и дом для многих животных. В лесных странах люди часто берегут природу, потому что деревья помогают сохранять чистый воздух и красоту пейзажа.
</a:t>
            </a:r>
            <a:endParaRPr lang="en-US" sz="1245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пустыни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мало дождей и много солнца, поэтому растения и животные там умеют жить в сухих условиях. Люди приспосабливаются к жаре и строят дома так, чтобы в них было прохладнее.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океан
</a:t>
            </a:r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 моря и океана часто связаны с рыболовством, портами и путешествиями. В них особенно заметны ветры, волны и влажный воздух, а берега становятся любимыми местами отдыха.
</a:t>
            </a:r>
            <a:endParaRPr lang="en-US" sz="11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Постоянных жителей здесь нет.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единственный материк без постоянного населения, и это делает её особенно необычной среди всех частей света.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 Society; Encyclopaedia Britannica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путешествуют по миру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ехать на самолёте, поезде, корабле или автобусе. Способ поездки зависит от расстояния, времени и того, куда именно нужно добраться.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поездки в другую страну часто нужен паспорт, а иногда и виза. Эти документы помогают подтвердить, кто путешествует и на каких условиях он въезжает.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Знакомятся с местом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путешествия можно увидеть новые города, улицы, музеи и рынки. Ещё интереснее узнать, как люди здороваются, что едят и какие праздники отмечают.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Увозят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помогают не только отдыхать, но и учиться. После поездки остаются фотографии, воспоминания и желание узнать о мире ещё больше.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познакомиться с новой страной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страну на карте, затем узнают её основные особенности и выбирают яркий факт для запоминания.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страны мира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 страны, ему легче читать карту и находить на ней материки, моря и соседние государства. Карта перестаёт казаться головоломкой и становится понятной.
</a:t>
            </a:r>
            <a:endParaRPr lang="en-US" sz="1488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Разбираться в новостях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 часто говорят о разных странах, их столицах и событиях. Если названия знакомы, легче понять, что произошло и почему это важно для людей.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стран помогает видеть, что люди могут жить по-разному, говорить на разных языках и соблюдать разные традиции. Это учит уважению и доброжелательности.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Становиться любознательнее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стран ребёнок узнаёт, тем больше у него вопросов и интересных открытий. Мир кажется не только большим, но и очень дружелюбным для новых знаний.
</a:t>
            </a:r>
            <a:endParaRPr lang="en-US" sz="14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большой, а каждая страна в нём особенная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не похожи друг на друга, и именно поэтому наша планета такая интересная. Чем больше мы узнаём о странах, тем лучше понимаем людей, историю и чудеса Земли.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2026-05-25T21:46:45Z</dcterms:created>
  <dcterms:modified xsi:type="dcterms:W3CDTF">2026-05-25T21:46:45Z</dcterms:modified>
</cp:coreProperties>
</file>