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XVII века: обзор и ключевые вопросы
</a:t>
            </a:r>
            <a:endParaRPr lang="en-US" sz="319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соперничество и влияние великих империй на мир XVII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Европа начала колонизировать 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 веку европейские страны, ведомые открытиями XV–XVI веков, начали активно создавать заморские колонии, формируя основы глобальной торговли и стремясь контролировать новые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675" y="1378817"/>
            <a:ext cx="1837500" cy="14247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колониальных держав в XVII веке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империя охватывала Мексику, Перу и Филиппины, обеспечивая контроль над богатыми регионами в Америке и Азии. Эти земли были ключевыми для добычи драгоценных металлов.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Португалии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управляла крупными территориями в Бразилии, Индии (Гоа) и Африке (Ангола), развивая торговлю специями и рабами, а также устанавливая порты на важных морских маршрутах.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основала поселения вдоль восточного побережья Северной Америки и в Карибском бассейне, фокусируясь на аграрном хозяйстве и контроле торговых путей.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и голландские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контролировала Канаду, Луизиану и острова в Карибском море, а Голландия — территории в Индонезии, Кюрасао и у южной Африки, расширяя влияние в торговле морепродуктами и специями.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технические достижения для колонизации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 — 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Усовершенствованный компас значительно повысил точность морской навигации, что открыло новые морские пути.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 — астролябия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устройство позволяло определять широту в море, делая навигацию безопаснее и эффективнее.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 веку — портуланы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Детализированные морские карты португальских и испанских картографов помогали ориентироваться в незнакомых водах.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 — каравеллы с улучшенной конструкцией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 маневренные корабли позволяли совершать дальние океанские путешествия и перевозить большие грузы.
</a:t>
            </a:r>
            <a:endParaRPr lang="en-US" sz="9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 колонизации у ведущих держав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использовала военную силу для захвата и подчинения территорий, контролируя богатства через систему титулов и управление индианцами.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базировала свою экспансию на торговле — создавая фактории и укрепления на выгодных морских маршрутах для контроля над специями.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Франция предпочитали создавать поселения и сельскохозяйственные плантации, развивая местную экономику и устанавливая долговременное присутствие.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торгового влияния колониальных держав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и Англия значительно нарастили торговые позиции благодаря флоту и колониальным ресурсам.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баланса после 1600 года показал постепенное ослабление Испании и Португалии и усиление англо-голландского влияния.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торговые отчёты, XVII век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92223"/>
            <a:ext cx="3563700" cy="959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системы в колониях XVII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различные формы труда в колониях, демонстрируя различия в отношении к коренному населению и рабам.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труда определяли социальное строение и экономику колоний, влияя на их развитие.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колониальных экономик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 восточных и западных колоний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колонии: Азия и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с Индонезией и Цейлоном, Португалия в Гоа и Анголе, а также Англия в Ост-Индии — эти регионы специализировались на специях, торговле и рабском труде.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колонии: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владела Мексикой и Перу, Франция — Канадой и Гваделупой, Англия — Виргинией и Барбадосом, развивая сельское хозяйство, плантации и внутренний рынок.
</a:t>
            </a:r>
            <a:endParaRPr lang="en-US" sz="11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в метрополиях и колониях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Лондоне, Амстердаме и Париже развивались торговые кварталы и финансовые институты, обеспечивающие поддержку колониальных предприятий.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Манила, Батавия и Гавана служили важными портами, связывая Европу с азиатскими и американскими колониями для обмена товарами.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способствовал появлению новых вакансий, служб и ремёсел на колониальных землях, ускоряя экономический рост.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также способствовала культурному обмену между европейцами, местными и африканскими народами, создавая уникальные общности.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колонизации на коренное население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европейцев вызвало массовую смертность коренных жителей из-за болезней и жестокого обращения.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значительной части населения привела к разрушению традиционных социальных и культурных структур у ацтеков и инков.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общества испытывали сильные изменения в образе жизни и общественном устройстве из-за новых экономических и политических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работорговли в XVII веке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XVII века до 1700 года почти полтора миллиона африканцев были насильно перевезены через Атлантику. Они в основном оказывались на плантациях Бразилии, Карибских островов и юга Северной Америки, обеспечивая труд для европейских колоний.
</a:t>
            </a:r>
            <a:endParaRPr lang="en-US" sz="78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построенная на рабском труде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сахара и табака в колониях зависели от тяжелого труда рабов. Эти предприятия приносили значительную прибыль метрополиям, однако способствовали закреплению жесткого социального неравенства и конфликтам между разными группами населения.
</a:t>
            </a:r>
            <a:endParaRPr lang="en-US" sz="746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 работорговли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вызвала глубокие перемены в обществах Нового Света. В Африке происходило насилие и социальная дестабилизация, а в колониях формировались новые смешанные культуры и устойчивые расовые разделения.
</a:t>
            </a:r>
            <a:endParaRPr lang="en-US" sz="7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работорговля в колониальных империях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выгоды и последствия колониальной торговли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извлекали богатство из колоний, добывая драгоценные металлы и сельскохозяйственные товары, усиливая свои экономики и укрепляя позиции на мировой арене.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привело к росту портовых городов и появлению новых профессий, способствуя расширению гражданской среды и улучшению инфраструктуры в метрополиях.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торговые пути, проложенные колониальными державами, объединили различные континенты и способствовали обмену не только товарами, но и идеями и технологиями.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экономическое воздействие было неоднородным: для колоний часто наступала эксплуатация и деградация, тогда как европейские страны росли в мощи и влиянии.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обмен: глобальный обмен товарами и идеями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получила новые пищевые продукты, такие как картофель и кукуруза, которые способствовали увеличению населения. В то же время в Америку из Европы прибыли лошади и домашние животные, изменив образ жизни местных народов.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сожалению, вместе с товарами происходило распространение заболеваний вроде оспы, которые опустошили коренные населения, а также новых культур и технологий, преобразовавших социальную жизнь обеих частей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колонии и их влияние на торговлю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Филиппины сыграли важную роль как центр испанского контроля в Азии, обеспечивая торговлю с Китаем и другими странами региона, что усилило позиции Испании в Восточном полушарии.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Ява стала ключевым портом для специй и товаров, а французский Квебек служил опорой для расширения влияния во внутренние территории Северной Америки, контролируя ценнейшие ресурсы и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торговых компаний в колонизации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1600 г. – Основание Британской Ост-Индской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получила монополию на торговлю с Индией и право создавать форты, что позволило Британии расширить своё влияние в Азии.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1602 г. – Создание Голландской Ост-Индской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обладала правом вести войны и устанавливать налоги, став мощным инструментом голландской колониальной экспансии в Юго-Восточной Азии.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 – Рост экономического и военного влияния компаний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компании контролировали крупные территории, способствовали развитию городов и внедрению новых технологий в колониях.
</a:t>
            </a:r>
            <a:endParaRPr lang="en-US" sz="9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колонизации в науку и географию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географических знаний произошло благодаря новым картам и описаниям территорий, открывая неизведанные земли и способствуя развитию мировой навигации.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новых видов растений и животных стимулировал развитие ботаники и зоологии, а также способствовал изучению медицины и природы в Европе.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экспедиции ускорили совершенствование судостроения и морских технологий, сделав корабли безопаснее и эффективнее для длительных путешествий.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5487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между колониальными державами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49675" y="1160800"/>
            <a:ext cx="21378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1652–1654 гг. – Первая англо-голландская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за контроль над морскими торговыми путями, исходом которого стало усиление голландской морской мощи.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3659818" y="2148275"/>
            <a:ext cx="21378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 г. – Захват Нью-Амстердама англичанами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колония перешла под власть Англии и была переименована в Нью-Йорк, изменив баланс сил в Северной Америке.
</a:t>
            </a:r>
            <a:endParaRPr lang="en-US" sz="901" dirty="0"/>
          </a:p>
        </p:txBody>
      </p:sp>
      <p:sp>
        <p:nvSpPr>
          <p:cNvPr id="13" name="Text 4"/>
          <p:cNvSpPr txBox="1"/>
          <p:nvPr/>
        </p:nvSpPr>
        <p:spPr>
          <a:xfrm>
            <a:off x="3867569" y="3135751"/>
            <a:ext cx="21378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1672–1674 гг. – Вторая англо-голландская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Голландия вновь сражались за торговое господство, что привело к временной потере голландцами части колоний.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4062465" y="4123226"/>
            <a:ext cx="21378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Франко-испанские конфликты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Испания вели борьбу за влияние в Европе и колониях, влияя на политическую карту и территориальное распределение владений.
</a:t>
            </a:r>
            <a:endParaRPr lang="en-US" sz="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 и религия в колониях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формировались новые языковые диалекты, объединяющие элементы европейских, африканских и местных языков. Это способствовало появлению уникальных культурных традиций и обычаев.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религиозные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Колонизаторы активно пропагандировали христианство, которое часто смешивалось с местными верованиями. Это приводило к появлению синкретических религиозных практик и новых общинных форм.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влияния в искусстве и быте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музыка колоний вобрали в себя разнообразные традиции, отражая смешение народов. Местная кухня объединяла европейские и африканские ингредиенты в новых рецептах.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XVIII века около трети мировой торговли проходило через страны с колониями. Это сформировало основы международной экономики и усилило влияние метрополий в мировой политике.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статистика торговли 17–18 веков
</a:t>
            </a:r>
            <a:endParaRPr lang="en-US" sz="856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европейской торговли в XVIII веке контролировалось странами с колониальными владениями, что определяло глобальные экономические и политические процессы.
</a:t>
            </a:r>
            <a:endParaRPr lang="en-US" sz="18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колониальных империй XVII века: итоги и наследие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XVII века создали предпосылки современной глобализации, экономического и культурного обмена. Их влияние ощущается в языках, традициях и международных отношениях по сей день.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2026-05-10T16:37:13Z</dcterms:created>
  <dcterms:modified xsi:type="dcterms:W3CDTF">2026-05-10T16:37:13Z</dcterms:modified>
</cp:coreProperties>
</file>