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Паронимы: похожие слова с разным смыслом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могут значить совсем разное.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учить паронимы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помогают точнее понимать тексты, избегать речевых ошибок и уверенно отвечать на уроках русского языка.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91646"/>
            <a:ext cx="4791900" cy="21493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путаемые паронимы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их значения и короткие примеры помогут увидеть различие в смысле.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не означает одинаковый смысл; важно учитывать значение и сочетаемость.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«Паронимы»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пароним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 в предложении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паронимы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— это разные слова, которые звучат или выглядят похоже, но обозначают разные предметы, действия или признаки.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выбор паронима зависит от контекста: одно и то же предложение может требовать только одного точного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близки по корню или по написанию, однако смысл у них не совпадает. Поэтому важно не угадывать слово по внешнему виду.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и однокоренные слова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однокоренных слов общий корень и близкий смысл: лес, лесной, лесник. Их связь легко заметить по значению и написанию.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похожи внешне, но обозначают разное. Например, дипломатичный — вежливый и тактичный, а дипломатический — относящийся к дипломатии.
</a:t>
            </a:r>
            <a:endParaRPr lang="en-US" sz="1184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ошибки в паронимах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 выбирает слово слишком быстро и не сверяет его с контекстом.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 только со сложностью темы, но и с привычкой не проверять слово до конца.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«Паронимы», условные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состоит смысловое различие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 можно человека: одеть ребёнка, одеть куклу. Надеть можно вещь на кого-то или на себя: надеть пальто, надеть шапку.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Эффектный означает яркий, заметный, вызывающий впечатление. Эффективный — полезный, дающий хороший результат и работающий без лишних затрат.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паронимами видно не только в значении, но и в том, с какими словами они обычно употребляются.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человек старается беречь деньги и вещи. Экономичный прибор или способ требует меньше энергии, времени или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435396"/>
            <a:ext cx="4791900" cy="21493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в предложениях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правильное употребление и типичную ошибку, чтобы легче увидеть разницу в смысле.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помогает выбрать нужное слово и заметить неудачное употребление.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«Паронимы»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в школьной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часто встречаются в ответах у доски, диктантах, изложениях и сочинениях. Если выбрать слово неточно, мысль станет менее ясной, а оценка за речь может снизиться.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грамотнее, полезно замечать трудные слова: адресат, эффектный, представить, надеть, почтительный. Проверка по словарю помогает говорить точнее и увереннее.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похожих слов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паронимов удобно сравнивать рядом: так быстрее заметны различия в значении и сочетаемости.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 слова нередко относятся к разным смысловым признакам, поэтому выбирать их нужно по контексту, а не по внешнему сходству.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школьным примерам паронимов, 2025.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опираться при проверке слов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объясняет точное значение слова и помогает понять, подходит ли оно к смыслу предложения. Это первый источник, если значение вызывает сомнение.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увидеть, какое слово сочетается с другими словами в предложении. Если запись звучит неестественно, лучше сразу заменить её точным вариантом.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тексте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собраны похожие слова с пояснениями и примерами употребления. Такой словарь особенно полезен, когда нужно выбрать между двумя близкими по звучанию вариантами.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паронимов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паронима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проверке слова в предложении и сверке с учебником или словарём.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6900" y="1294104"/>
            <a:ext cx="337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важно помнить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 — значит одеть кого-то; надеть — надеть что-то на себя. Эта пара часто встречается в упражнениях, поэтому полезно запоминать её вместе с коротким примером.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Одеть / надеть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Эффектный — яркий, заметный; эффективный — дающий хороший результат. Один пароним описывает внешний вид, другой — пользу и результат действия.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Эффектный / эффективный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— показать, познакомить, вообразить; предоставить — дать в распоряжение или возможность. Различие особенно заметно в учебных и деловых предложениях.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/ предоставить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— тот, кому отправляют письмо или сообщение; адрес — место, где кто-то живёт или находится. Путаница здесь меняет смысл всего предложения.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/ адрес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человек бережно расходует средства, а экономичный прибор или режим требует меньше затрат. Пара помогает различать поведение человека и свойства предмета.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/ экономичный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паронимов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обычно стоят рядом с паронимами и помогают выбрать точный вариант без лишних сомнений.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Сочетаемость быстро подсказывает нужное слово: если рядом названы действие, предмет или признак, можно проверить, какой пароним звучит естественно.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школьным примерам паронимов.
</a:t>
            </a:r>
            <a:endParaRPr lang="en-US" sz="13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в книгах и в газетах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который нельзя читать невнимательно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газете одна неточная буква или неудачное слово сразу бросаются в глаза. Заголовок должен быть точным, иначе читатель поймёт сообщение неверно. Поэтому журналисты особенно внимательно проверяют паронимы перед публикацией.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учит слышать оттенки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паронимы помогают автору передать тонкую разницу между предметами, действиями и признаками. Если слово выбрано неточно, образ становится слабее, а мысль — менее ясной и убедительной.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под фото как подсказка для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подпись к фотографии должна быть безошибочной: именно она объясняет, что изображено и почему это важно. Здесь пароним, выбранный по привычке, может изменить смысл заметки или сделать её смешной.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паронимы отличаются от синонимов
</a:t>
            </a:r>
            <a:endParaRPr lang="en-US" sz="318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можно взаимно заменять в речи, а паронимы — нет: у них разные значения и разные слова-соседи.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похожи по форме, это ещё не значит, что они равны по смыслу. Для выбора важнее значение и контекст.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определению синонимов и паронимов, 2025.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паронимы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запомнить короткое объяснение: кто? что? какое? Это помогает не путать слово, когда оно появляется в упражнении или в собственном тексте.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Связать со значением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познакомиться с парой слов целиком и вслух произнести их рядом. Так легче заметить, что они похожи по звучанию, но различаются по смыслу.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пару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короткие фразы: надеть пальто, одеть ребёнка, предоставить возможность. Пример сразу показывает, как слово работает в предложении.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Добавить пример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возвращаться к слову в новых предложениях и карточках, оно запоминается прочнее. Повторение с контекстом помогает использовать пароним без ошибок в речи и письме.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Повторять в контексте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74991"/>
            <a:ext cx="4791900" cy="16701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самых трудных пар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значение паронимов и подобрать пример, который подтверждает правильный выбор слова.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пары различаются не только значением, но и ролью в предложении. Проверка по примеру помогает избежать типичных речевых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русского языка.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— точная мысль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Паронимы учат внимательно относиться к каждому слову: одно неверное решение меняет смысл фразы. Умение различать такие пары делает речь грамотнее, яснее и увереннее.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2026-05-22T15:19:49Z</dcterms:created>
  <dcterms:modified xsi:type="dcterms:W3CDTF">2026-05-22T15:19:49Z</dcterms:modified>
</cp:coreProperties>
</file>