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склон теряет устойчивость, грунт начинает сползать вниз под действием силы тяжести.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Оползни: почему движется земля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Оползень может внезапно повредить дорогу, дом или тропу. Поэтому важно понимать, где он возникает чаще, как заметить опасный склон и что делать, если земля начинает двигаться.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оползни важно изучать школьникам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оползнем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Оползень — это не падение вниз, а скольжение или медленное сползание массы по поверхности склона. Движется не только почва, но и глина, щебень, камни, корни деревьев.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отличается от обвала и камнепада тем, что смещение идёт по наклонной поверхности. Из-за этого следы движения часто тянутся полосой от вершины склона к его подножию.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бывает разной: иногда грунт смещается почти незаметно, а иногда срывается быстро и разрушает всё на пути. Именно поэтому оползни относят к опасным природным явлениям.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оползневого склона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опасном участке появляются трещины, ступеньки и разрывы в почве. Поверхность становится неровной, а верхняя часть склона как будто отделяется от остальной массы.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предметов 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столбы и заборы наклоняются, дорожки проседают, а у подножия накапливается грунт. Такие признаки помогают заметить угрозу ещё до активного движения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оползней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оползню предшествует переувлажнение грунта: вода делает склон тяжелее и менее устойчивым.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создают вода и вмешательство человека, которые ослабляют сцепление частиц и ускоряют сдвиг склона.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ОБЗР, обобщённая схема причин оползней.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приближающегося оползня
</a:t>
            </a:r>
            <a:endParaRPr lang="en-US" sz="2657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опасности и действий, которые нужно предпринять при их обнаружении.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заметить эти признаки заранее, можно безопасно покинуть опасную зону и предупредить взрослых.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оползень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типичном развитии оползневого процесса в школьном курсе ОБЗР.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оползни встречаются чаще всего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к опасным районам относятся Кавказ, Алтай, Приморье, Черноморское побережье и отдельные участки берегов крупных рек. Рельеф и влажность там повышают риск смещения почвы.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 особенно часто возникают на крутых склонах, в горах и на обрывистых берегах рек и морей. Там грунт легче теряет устойчивость, особенно после длительных дождей.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Весной, во время таяния снега, и после сильных осадков вероятность оползней заметно растёт. В такие периоды даже знакомый склон может стать опасным для прохода.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режима движения выделяют у оползней: медленный и быстрый.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понять, почему одни оползни замечают заранее, а другие застают людей внезапно и наносят больше вреда.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ОБЗР: классификация оползней по скорости движения.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оползней по составу грунта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склона влияет на то, как быстро он теряет устойчивость после увлажнения или подрезки.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смешанные оползни, а глинистые особенно опасны после намокания.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ОБЗР, обобщённая схема видов оползней по составу грунта.
</a:t>
            </a:r>
            <a:endParaRPr lang="en-US" sz="6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склон уходит вместе с домом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оползень сдвигает землю так, что дом теряет опору и начинает сползать вместе со склоном. Трескаются стены, перекашиваются окна, а вокруг появляются рваные участки почвы и обломки растений.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внезапно обрывается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Оползень может перекрыть трассу или смыть часть проезжей части вниз по склону. Тогда транспорт останавливается, а людям приходится искать объезд, потому что путь становится небезопасным и непроходимым.
</a:t>
            </a:r>
            <a:endParaRPr lang="en-US" sz="892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река меняет привычный путь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масса грунта попадает в русло, вода может временно задержаться и подняться выше обычного уровня. Это создаёт риск подтопления, а в отдельных случаях отрезает населённый пункт от связи и снабжения.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оползень опасен для людей и объектов
</a:t>
            </a:r>
            <a:endParaRPr lang="en-US" sz="26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38" y="1648250"/>
            <a:ext cx="92242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679217"/>
            <a:ext cx="1116300" cy="992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679217"/>
            <a:ext cx="1116300" cy="992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679217"/>
            <a:ext cx="1116300" cy="992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деятельность человека повышает риск
</a:t>
            </a:r>
            <a:endParaRPr lang="en-US" sz="252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удерживают почву и помогают склону сохранять прочность. Когда лес убирают, грунт становится менее связанным и легче начинает сползать после дождя.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вода в грунте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Протечки труб, плохой дренаж и сток воды с площадок насыщают склон влагой. Мокрая почва тяжелее, а частицы держатся друг за друга слабее.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на склоне
</a:t>
            </a:r>
            <a:pPr algn="ctr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прокладке дорог и возведении домов склон часто подрезают, нарушая его естественную форму. Это уменьшает устойчивость откоса и может запустить движение грунта.
</a:t>
            </a:r>
            <a:endParaRPr lang="en-US" sz="866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Неосторожное освоение территории
</a:t>
            </a:r>
            <a:pPr algn="ctr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застройка ведётся без учёта рельефа и водоотвода, опасность растёт. Даже небольшие изменения поверхности способны ослабить склон и ускорить смещение земли.
</a:t>
            </a:r>
            <a:endParaRPr lang="en-US" sz="8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угрозе оползня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первых признаках нестабильного склона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дома, во дворе и на улице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играй у оврагов, на мокрых крутых склонах и под нависающими участками земли: даже прочный на вид край может внезапно осыпаться или поехать вниз.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дождя особенно опасны берега рек, строительные площадки и тропы с рыхлым грунтом. На таких местах лучше не задерживаться и не сокращать путь.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со склоном стоит дом, следи за водостоками, ливнёвкой и трубами. Протечки и застоявшаяся вода ослабляют грунт у фундамента.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Замечая трещины в стенах, перекосы дверей или проседание земли, сразу сообщай взрослым. Эти признаки могут указывать на опасное движение склона поблизости.
</a:t>
            </a:r>
            <a:endParaRPr lang="en-US" sz="10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Оползень, обвал и сель: в чём разница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различаются три опасных явления по движению, составу и месту возникновения.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трёх явлений разные механизмы, но итог одинаково опасен: разрушения, перекрытые пути и угроза людям.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ОБЗР, общие признаки опасных природных явлений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укрепляют опасные склоны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меры особенно важны там, где вода постоянно скапливается в грунте или склон уже начал деформироваться.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меры, связанные с отводом воды и растительностью: они уменьшают переувлажнение и помогают почве удерживаться на месте.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защите территорий от оползней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трещин и реперов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регулярно измеряют трещины на поверхности и следят за реперами — специальными метками, по которым видно, движется ли склон. Если расстояния меняются, значит, участок становится опаснее и требует внимания.
</a:t>
            </a:r>
            <a:endParaRPr lang="en-US" sz="881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 постоянным наблюдением
</a:t>
            </a:r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проверяют уровень грунтовых вод и влажность почвы, потому что именно вода чаще всего ослабляет склон. Рядом ставят знаки и приборы, чтобы заметить изменения до начала крупного смещения.
</a:t>
            </a:r>
            <a:endParaRPr lang="en-US" sz="888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опасными склонами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крупных оползней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ущерб затрагивает не только место схода, но и соседние районы, куда попадают обломки и вода.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оползень, тем шире зона потерь и дольше восстановление: ремонт инфраструктуры может занять месяцы и годы.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природным опасностям и последствиям чрезвычайных ситуаций
</a:t>
            </a:r>
            <a:endParaRPr lang="en-US" sz="5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950" y="1655850"/>
            <a:ext cx="729600" cy="72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542495"/>
            <a:ext cx="772500" cy="686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3407677"/>
            <a:ext cx="772500" cy="6866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оползней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690373" y="1758500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оползни особенно вероятны после ливней и таяния снега, когда крутые склоны быстро насыщаются водой и теряют устойчивость.
</a:t>
            </a:r>
            <a:endParaRPr lang="en-US" sz="793" dirty="0"/>
          </a:p>
        </p:txBody>
      </p:sp>
      <p:sp>
        <p:nvSpPr>
          <p:cNvPr id="10" name="Text 3"/>
          <p:cNvSpPr txBox="1"/>
          <p:nvPr/>
        </p:nvSpPr>
        <p:spPr>
          <a:xfrm>
            <a:off x="1690373" y="2623688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 берега рек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обрывистых берегах вода подмывает основание склона, поэтому земля начинает медленно или резко сползать вниз, разрушая путь и постройки.
</a:t>
            </a:r>
            <a:endParaRPr lang="en-US" sz="793" dirty="0"/>
          </a:p>
        </p:txBody>
      </p:sp>
      <p:sp>
        <p:nvSpPr>
          <p:cNvPr id="11" name="Text 4"/>
          <p:cNvSpPr txBox="1"/>
          <p:nvPr/>
        </p:nvSpPr>
        <p:spPr>
          <a:xfrm>
            <a:off x="1690373" y="3488873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опасные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явления отмечались на Черноморском побережье, в Крыму, на Кавказе и в других районах со сложным рельефом и неустойчивыми грунтами.
</a:t>
            </a:r>
            <a:endParaRPr lang="en-US" sz="7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Оползень не возникает «из ниоткуда»: его выдают трещины, шум, наклон деревьев и проседание земли. Внимательность, быстрый уход из опасной зоны и укрепление склонов помогают снизить риск.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 можно предупредить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2026-05-20T23:26:39Z</dcterms:created>
  <dcterms:modified xsi:type="dcterms:W3CDTF">2026-05-20T23:26:39Z</dcterms:modified>
</cp:coreProperties>
</file>