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темы: второе полугодие XX – начало XXI века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глобальных перемен: от послевоенного мира к современности.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изменения после Второй мировой войны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начинается восстановление и новая организация мира, разделённого на два лагеря — СССР и США, формируются ключевые военно-политические союзы для укрепления влияния.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«холодной войны»: основные черты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длилась с 1946 по 1991 годы и характеризовалась постоянным политическим и идеологическим противостоянием между США и СССР.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конфликтующих сторон в разных регионах и развитие разведки сопровождали этот период напряжённости и взаимного контроля.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 доктрина ядерного сдерживания создавали угрозу глобального конфликта, при этом идеологическая пропаганда усиливала разделение общества.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между сверхдержавами: динамика расходов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стремительно выросли в ответ на кризисы и политические решения, особенно в 1980-х годах под руководством Рейгана.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увеличение военных затрат породило экономические трудности, которые стимулировали поиск путей снижения напряжённости.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Министерств обороны СССР и США, 1950–1990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кризис: напряжённость на грани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ракет на Кубе и ответ США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установил ядерные ракеты на Кубе, что стало угрозой для США и привело к ультиматуму американского правительства. Обстановка быстро обострилась до опасности ядерной войны.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и новые каналы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интенсивных переговоров стороны согласились демонтировать ракеты в обмен на обещание США не нападать на Кубу. Была создана «горячая линия» для прямой связи между лидерами.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 возникновение новых государств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1947: Независимость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получила независимость от Великобритании, став важным событием в волне деколонизации Азии и Африки.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1960: Год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год получили независимость более десятка африканских стран, что ознаменовало массовый уход европейских держав с континента.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1975: Завершение деколонизации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завершились процессы освобождения колоний в Азии и Африке, началось формирование новых национальных государств и экономических 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и рост благосостояния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произошёл стремительный рост промышленности и технологий в США, Западной Европе и Японии, ставший основой стабильно высокой жизни.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новых отраслей, таких как электроника, информатика и биотехнологии, создало фундамент для будущих научно-технических прорывов.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массового потребления: автомобили, бытовая техника и новые товары стали доступными многим семьям, значительно улучшая удобство жизни.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социальной инфраструктуры и условий труда способствовали росту среднего класса и укреплению экономической стабильности.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обязательного школьного образования повысило грамотность и расширило возможности молодёжи.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движения, такие как хиппи и пацифисты, отражали стремление к свободе и переменам, задавая тренды культуры и общественной жизни.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Возросла роль международных организаций, таких как ЮНЕСКО, и массовых спортивных мероприятий, укрепляя связь между странами и культурами.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изменения и образование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3251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21276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Диссидентские лидеры и их борьба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Сахаров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Выдающийся советский учёный и правозащитник, выступавший за свободу и прекращение гонки вооружений в СССР.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общественный деятель, разоблачивший репрессии в СССР через свои произведения и активную позицию.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Вацлав Гавел и Лех Валенса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оппозиционных движений в Чехословакии и Польше, которые способствовали демократическим преобразованиям в своих странах.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социалистического блока привёл к образованию новых государств и демократическим реформам, радикально изменив политическую карту региона.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Берлинской стены и распад социалистического блока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ноября 1989 года открытие Берлинской стены символизировало конец разделения Европы и начало объединения Германии, а также перемен в Восточной Европе.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1991 года распад Советского Союза привёл к появлению 15 независимых государств с разными политическими и экономическими системами, что изменило мировой баланс сил.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СССР: последствия для мира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Завершилась эпоха биполярного мира, когда США и СССР доминировали, начался переход к однополярной системе с преобладанием США на мировой арене.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политическими изменениями возник экономический кризис, высок уровень бедности и трудности адаптации населения к рыночным условиям в новых странах.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Евросоюз сформирован в 1993 году и с тех пор расширился до 27 стран-членов, способствуя укреплению экономических и политических связей.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 Европейского союза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прошло с момента создания Европейского союза, ставшего образцом интеграции и сотрудничества в Европе.
</a:t>
            </a:r>
            <a:endParaRPr lang="en-US" sz="21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вызовы XXI века: терроризм, экология, миграция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терроризм после 2001 года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Теракты 11 сентября 2001 года в США стали переломным моментом, вызвав глобальную борьбу с терроризмом. Множество стран усилили меры безопасности и начали антитеррористические операции.
</a:t>
            </a:r>
            <a:endParaRPr lang="en-US" sz="107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нарастают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климата, загрязнение воздуха и воды стали острыми глобальными вызовами. Международные конференции и соглашения направлены на смягчение последствий для природы и человечества.
</a:t>
            </a:r>
            <a:endParaRPr lang="en-US" sz="1067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миграции и эпидемий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усилилась миграция населения, во многих регионах активизировались эпидемии, например, ВИЧ/СПИД. Эти факторы требуют международного сотрудничества в сфере здравоохранения и социальных программ.
</a:t>
            </a:r>
            <a:endParaRPr lang="en-US" sz="10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и её влияние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достижения и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спутника в 1957 году и полёт Гагарина в 1961 открыли эпоху освоения космоса, изменив науки и технологию. Благодаря этим достижениям возникли новые отрасли и международное сотрудничество.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и интернет как новые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1990-х годов персональные компьютеры и интернет изменили способ общения, работы и образования, способствуя распространению информации по всему миру и развитию экономики.
</a:t>
            </a:r>
            <a:endParaRPr lang="en-US" sz="9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1950 по 2010 год мировое население увеличилось с 2,5 до более 7 миллиардов, при этом наблюдается массовое переселение в города и старение населения в развитых странах.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млрд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насчитывает население планеты к 2010 году, что отражает быстрый рост и значительные изменения в структуре общества.
</a:t>
            </a:r>
            <a:endParaRPr lang="en-US" sz="20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нового мирового порядка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международные организации усиливали координацию в решении глобальных проблем, включая безопасность, экономическое развитие и права человека.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развитие групп БРИКС и расширение взаимного сотрудничества Востока и Запада способствовали возникновению многополярного мирового устройства.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экономические лидеры, такие как Китай и Индия, изменили глобальный баланс, выступая за многостороннее сотрудничество и региональные инициативы.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457129"/>
            <a:ext cx="5253300" cy="16068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международные конфликты и войны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представлена информация о крупнейших военных конфликтах второй половины XX – начала XXI века, их причинах и последствиях.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укрепили геополитические разделения, повлияли на внешнюю политику и вызвали значительные человеческие и экономические потери.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и исследовательские данные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позволили телевидению, кино и интернету распространить культурные ценности и музыку по всему миру, создавая единое информационное пространство.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культуры и информационное общество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субкультур, например хиппи и панки, отражало стремление молодёжи к самовыражению и протесту, расширяя культурное разнообразие.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 современному образованию и обмен научными достижениями способствовали развитию инноваций и взаимопонимания между странами.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культура формировала новые стандарты поведения и ценности, влияя на стиль жизни миллионов людей по всему миру.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движение за гражданские права во главе с Мартином Лютером Кингом боролось за отмену расовой дискриминации и равноправие всех граждан.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Африке борьба против режима апартеида во главе с Нельсоном Манделой привела к отмене расовой сегрегации и установлению демократического управления.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усилили защиту прав женщин и свободы слова, способствуя распространению демократических принципов по всему миру.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 демократические изменения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исторических трансформаций для современного мира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и начало XXI века стали временем глубоких изменений, сформировавших основу современного общества и выявивших новые глобальные вызовы для всего человечества.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2026-05-11T03:53:46Z</dcterms:created>
  <dcterms:modified xsi:type="dcterms:W3CDTF">2026-05-11T03:53:46Z</dcterms:modified>
</cp:coreProperties>
</file>