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звёзды: удивительные обитатели океанов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важность морских звёзд в океанской экосистеме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— иглокожие с особенной внешностью. Их около 1900 видов, встречающихся в морях всех климатических зон — от тропиков до полярных широт, на морском дне и в прибрежных районах.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морские звёзды и где они живут?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морских звёзд имеют пять лучей, но есть виды с 6, 7 и даже до 40 лучей. Такое разнообразие помогает им адаптироваться к разным условиям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лучей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морских звёзд варьируется от ярко-красного и оранжевого до синих и фиолетовых оттенков, придавая им эффектный и запоминающийся вид в подводном мире.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могут быть крошечными — всего 1–2 сантиметра, а некоторые достигают диаметра до 1 метра, что делает их значимыми обитателями донных ландшафтов.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 миниатюрных до гигантов
</a:t>
            </a:r>
            <a:endParaRPr lang="en-US" sz="1129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кожа с кальциевыми пластинками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морской звезды покрыто прочной кожей, включающей карбонат кальция, формирующий защитный скелет, который сохраняет форму и защищает от повреждений.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шипы и бугорки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обладают острыми шипами и бугорками, которые отпугивают хищников и помогают выживать в агрессивной среде морского дна.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Педицеллярии — миниатюрные клешни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Педицеллярии — маленькие виды клешней на коже звезды, выполняют функцию очистки поверхности тела от паразитов и мелких загрязнений, сохраняя здоровье.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скелет морской звезды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обладают радиальной симметрией — органы повторяются вокруг центрального диска по числу лучей, обеспечивая равномерное восприятие среды.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сосудистый аппарат, наполненный водой, регулирует движение и доставку питательных веществ, заменяя функции кровеносной системы у других животных.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позвоночника компенсируется связками и гидравлической системой, что позволяет звёздам адаптироваться к жизни на морском дне и эффективно двигаться.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симметрия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ножка заканчивается присоской, позволяющей «прилипать» к камням, песку и водорослям, что помогает звезде медленно и надежно передвигаться.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происходит с помощью многочисленных амбулакральных ножек, управляемых гидравлической системой, придающей точность и силу движению.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скорость их перемещения невелика, гибкость движения помогает эффективно исследовать территорию в поисках пищи и укрытия.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двигаться в любом направлении, обходя препятствия и забираясь по склонам или неровностям дна.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охотятся на моллюсков, таких как мидии, а также питаются мелкими ракообразными и детритом, что делает их важными регуляторами популяций в экосистемах.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выворачивать желудок наружу через рот, чтобы переварить пищу вне тела, что позволяет добывать пищу даже в труднодоступных местах.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как охотятся морские звёзды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начинается ртом в центре нижней стороны тела, являясь входом для поступления пищи и началом пищеварительного процесса.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делится на кардиальный и пилорический отделы, обеспечивая эффективное переваривание как мягкой, так и твердой пищи.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морских звёзд анальное отверстие расположено сверху, однако у некоторых видов оно отсутствует, а отходы выводятся через рот.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пищеварения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исследований морской биологии,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Дифференциация питания отражает приспособленность морских звёзд к разнообразным условиям жизни и видам добычи.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рацион — моллюски, что подчеркивает их роль в контроле популяций в морских сообществах.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типы питания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обмен веществ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удаление отходов осуществляется за счет диффузии через поверхность тела и амбулакральные ножки, обеспечивая жизнедеятельность организма.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дыхание проходит через тонкую кожу и кожные выросты — папулы, обеспечивающие поглощение кислорода из морской воды.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кожу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 дыхания — кожные жабры — увеличивают площадь газообмена, поддерживая активность морских звёзд в различных условиях.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жабры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глазки на концах лучей позволяют морским звёздам различать свет и тень, помогая ориентироваться в окружающей среде и избегать опасностей.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проявляют активное поведение: они ищут еду, прячутся от хищников и борются за территорию с другими особями, используя движение и тактильные ощущения.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рецепторы на теле чувствуют запахи и меняющиеся условия воды, что важно для поиска пищи и определения благоприятного места обитания.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поведение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нереста морские звёзды выпускают в воду икру и сперму, где происходит наружное оплодотворение. Этот способ обеспечивает разнообразие и распространение потомства по морским просторам.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морских звёзд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способны регенерировать утраченные лучи, а при наличии части центрального диска — восстановить целую особь. Это помогает не только выживать после травм, но и размножаться без половых клеток.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регенерация и бесполое размножение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морских звёзд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яйца до взрослой особи и варианты размножения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уникальных вида: рекордсмены по лучам, ядовитости, окраске и регенерации, показанные с краткой информацией.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морских звёзд проявляется в числе лучей, размерах и уникальных адаптациях, подчеркивающих их биологическую значимость.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of Life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виды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контролируют популяции морских моллюсков и ракообразных, что помогает поддерживать сбалансированное сообщество живых организмов на морском дне.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остатков, способствуя циркуляции питательных веществ. Однако массовое размножение некоторых видов способно нанести вред коралловым рифам.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рыбами и птицами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Триггеры, скаты и морские птицы охотятся на морских звёзд, используя свои ловкие методы для захвата и поедания.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крупных крабов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крабы прокусывают кожу морских звёзд, являясь одним из естественных факторов их смертности.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морских звёзд для сувениров, что снижает их численность в отдельных регионах.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и охрана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вреда для рифов вводятся меры по контролю популяций ядовитых видов и охране экосистемы.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хищники морских звёзд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восстанавливать утраченные лучи, что позволяет им быстро оправляться после хищнических атак и травм.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восстановить целую особь из фрагмента, что помогает поддерживать популяции и обеспечивает уникальные способы размножения.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удивительные способности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сосредоточено в теплых тропических водах, где коралловые рифы создают идеальные условия для обитания.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богатство морских звёзд наблюдается в Тихом океане, что связано с его масштабом и разнообразием сред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морских звёзд по океанам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не имеют мозга и сердца, их нервная система состоит из кольцевого узла с радиальными нервными тяжами.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присоскам на амбулакральных ножках они могут забираться по вертикальным поверхностям, что помогает охотиться и укрываться.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Долгоживущие виды способны существовать до 35 лет, демонстрируя высокую адаптивность в морской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способны переносить периоды отсутствия воды во время отливов, выживая в экстремальных условиях приливных зон.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морских звёздах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играют важную роль в балансе океанских экосистем, демонстрируя уникальные способности и подчеркивая необходимость их изучения и охраны природы.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звёзды: ключ к пониманию морских экосистем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2026-05-08T21:01:39Z</dcterms:created>
  <dcterms:modified xsi:type="dcterms:W3CDTF">2026-05-08T21:01:39Z</dcterms:modified>
</cp:coreProperties>
</file>