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Взлеты и падения монархий: ключевые темы урока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происхождение, развитие и современное значение монархий в истории.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Монархия: власть одного и её истоки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— форма правления, при которой власть принадлежит одному человеку и передаётся по наследству. Первая из известных монархий возникла в Шумере около 2500 года до н. э. Эта система стала основой для становления первых государств и институтов.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фараоны как боги на земле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управляли Египтом более трёх тысяч лет, начиная около 3100 года до н. э. Их власть строилась на религиозной легитимности и строгой иерархии общества.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Шумер: первая известная монархия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Шумере около 2500 года до н. э. возникли первые царства с наследственной властью. Это стало шагом к централизованному управлению и правовым нормам.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Китая и Персии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династии правили свыше двух тысяч лет, а в Персии династия Ахеменидов устанавливала свою власть через наследование и завоевания, формируя эффективное государство.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монархии: примеры и особенности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 и политические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заключали браки для укрепления власти и территорий, как союз Кастилии и Арагона, который создавал мощные державы через династическую политику.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ограничения монарха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часто боролись с знатью и церковью за контроль, что сужало их влияние. Война Алой и Белой розы в Англии — пример династической борьбы за трон.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династий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Тюдоры в Англии укрепили монархию после внутренних конфликтов, установив долгосрочное правление и централизацию власти в позднем Средневековье.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монархии: династии и феодальная власть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Габсбурги: власть в сердце Европы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Габсбурги управляли обширными территориями, включая Австрию и Испанию, сыграв ключевую роль в политике и культуре Европы с XVI по XVIII века.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Романовы: расширение и укрепление 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Романовы правили Россией более трёхсот лет, расширяя границы империи и модернизируя её, сохранив династию до начала XX века.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Бурбоны и влияние во Франции и Испании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Бурбонов управляла Францией и Испанией, определяя политику, культуру и международные отношения вплоть до революционных событий XVIII-XIX веков.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европейские династии и их роль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перевороты: причины падения монархий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Английская революция завершилась казнью Карла I и временным установлением республики, что ознаменовало конец абсолютной власти.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1789 году Великая французская революция свергла монархию Людовика XVI — символ абсолютной власти, а в 1917 году революции в России привели к отречению Николая II.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монархий в мировую культуру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архитектура и символика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дворцы, такие как Версаль и Виндзор, стали образцами архитектуры. Национальные символы и церемонии отражали величие монархии и формировали культурные традиции.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основал Академию наук, способствуя развитию образования в России. Людовик XIV вложил средства в создание Версальского дворца, ставшего центром культурной жизни Франции.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абсолютной к парламентской монархии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1689 год — Билль о правах в Великобритании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королевской власти и расширение прав парламента заложило основы для современной парламентской монархии.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— Просвещение и правовые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 и прав человека стимулировали реформы, уменьшая абсолютную власть монархов в Европе.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Конституции и разделение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европейские страны принимали конституции, отделяя полномочия и вводя системы контроля и баланса между королём и парламентом.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XX век — укрепление парламентаризма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Парламентские монархии получили широкое признание, ограничив политическую роль монархов и предоставив гражданам расширенные права.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Долголетие и преемственность монархий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 особенности различных монархий демонстрируют влияние исторических условий и политической гибкости.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монархии зависит от способности адаптироваться к переменам и политических условий.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справочники и академические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монархии с обществом и институтами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Великая хартия вольностей 1215 года ограничила власть короля, подготовив путь к развитию парламентаризма и гражданских прав.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Генеральные штаты представляли разные сословия, предоставляя населению влияние на решения и укрепляя связь между монархом и обществом.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система Шёгуната сочетала власть императора и военного правителя, создавая уникальные формы разделения и взаимодействия власти.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британской монархии к парламентскому управлению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успешно интегрировала традиционные ценности монархии с современными принципами парламентаризма. Это позволило сохранить институт короны без потери политической стабильности и влияния королевской семьи в обществе.
</a:t>
            </a:r>
            <a:endParaRPr lang="en-US" sz="88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монархии во Франции и становление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1792 году революционные события привели к падению французской монархии и установлению республиканской формы правления. Этот исторический переход стал ключевым моментом в европейской политике и символом борьбы за свободу.
</a:t>
            </a:r>
            <a:endParaRPr lang="en-US" sz="931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монархии в России и роль императора в Японии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1917 года Российская империя расформировалась, уступив место республике. В то время Япония сохранила императорский титул как культурный символ, лишив монарха реальной политической власти.
</a:t>
            </a:r>
            <a:endParaRPr lang="en-US" sz="931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примеры исторических судьб монархий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правителей в истории монархий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монархи значительно влияли на формирование облика своих государств, усиливая централизованную власть и культурное развитие. Например, Людовик XIV воплощал абсолютную власть и процветание Франции.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Наоборот, слабые правители, такие как Николай II, не смогли справиться с внутренними кризисами, что привело к потере власти и краху империй, как в случае Российской империи в начале XX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монархий: абсолютная и конституционная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тип – абсолютная монархия, где монарх обладает неограниченной властью над страной и её законами, как в Саудовской Аравии. Такая система требует полного подчинения подданных.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тип – конституционная монархия, где возможности монарха ограничены парламентом и законами. Примером служит Великобритания, где король или королева выполняют символическую роль в рамках установленного конституционного порядка.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Символическая роль европейских монархий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странах, как Швеция, Бельгия и Нидерланды, монархи выполняют в основном церемониальные функции, оставаясь важными символами национального единства и культурного наследия.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влияние арабских монархий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государствах Персидского залива, таких как ОАЭ, Кувейт и Саудовская Аравия, монархии сохраняют значительную политическую власть и играют ключевую роль в управлении страной.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экономическое значение малых монархий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Монако и Лихтенштейн являются примерами небольших государств с монархиями, которые обладают влиятельной экономикой и культурным весом, привлекая туристов и инвесторов.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монархии мира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поддержки монархий в мире: социологические данные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стабильную поддержку монархий в странах с глубокой историей института, несмотря на политические вызовы.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доверия связан с адаптацией монархий к современным условиям и социальной роли, которую они выполняют в обществе.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социологические опросы, 2022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включают содержание дворцов, охрану и проведение государственных церемоний, являясь предметом общественного внимания и споров.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 британского правительства, 2022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млн фунтов стерлингов
</a:t>
            </a:r>
            <a:endParaRPr lang="en-US" sz="3792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расходов составили королевские семьи Великобритании в 2022 году, что вызывает активные дискуссии о целесообразности таких затрат.
</a:t>
            </a:r>
            <a:endParaRPr lang="en-US" sz="1690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в культуре и литературе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 вдохновляют художественные произведения и сериалы, создавая образы власти и драмы, часто основанные на исторических событиях и мифах, например, «Игра престолов» и легенды о короле Артуре.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интерпретации зачастую расходятся с историческими фактами, что подчеркивает роль авторов и историков в критическом восприятии подобных произведений.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новые стратегии монархий в XXI веке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монархии сталкиваются с высокими требованиями прозрачности и ответственности перед обществом, что становится необходимым для сохранения легитимности.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социальных сетях увеличивает критику и требует от монархов адаптации к новым формам общения с гражданами и СМИ.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является внимание к вопросам гендерного равенства и инклюзивности, отражающих современные социальные ценности.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монархи поддерживают благотворительность и экологические проекты, укрепляя связь с обществом и демонстрируя актуальность института.
</a:t>
            </a:r>
            <a:endParaRPr lang="en-US" sz="8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о монархии: сильные и слабые стороны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считают монархию источником стабильности, культурного наследия и символом национального единства, укрепляющего общество в кризисные периоды.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указывают на высокие материальные затраты, отсутствие прямой демократии и возможные злоупотребления властью, что ставит под сомнение актуальность института.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скандалы в семьях монархов приводят к общественным дебатам о роли и будущем монархии в современных государствах.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монархий в истории и настоящем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сыграли ключевую роль в формировании государственности и культуры. Их устойчивость зависит от способности адаптироваться, сохраняя символическую значимость в современном мире.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2026-05-10T16:30:42Z</dcterms:created>
  <dcterms:modified xsi:type="dcterms:W3CDTF">2026-05-10T16:30:42Z</dcterms:modified>
</cp:coreProperties>
</file>