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РНК и белка: основные понятия и актуальность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синтез РНК и белка связывает наследственность с жизнедеятельностью организма.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процессов синтеза РНК и белка: исторический взгляд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открытия структуры ДНК учёные раскрыли, как клетка превращает наследственную информацию в белки, что дало толчок развитию медицины и биотехнологий.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ДНК и её значение в биосинтезе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состоит из двойной спирали, построенной из нуклеотидов аденина, тимина, гуанина и цитозина, образующих устойчивую структуру хранения информации.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нуклеотидов генетически кодирует все молекулы РНК, которые синтезируются в клетке, обеспечивая передачу наследственных признаков.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структура ДНК напрямую определяет последовательность аминокислот в белках, играющих ключевую роль в клеточных функциях.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РНК и их функции в клетке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Матричная РНК переносит код наследственной информации от ДНК к рибосомам для синтеза белков, служа временным носителем инструкции.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РНК обеспечивает доставку нужных аминокислот к рибосоме, участвуя в правильной сборке белковой цепи по коду мРНК.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Рибосомная РНК является структурной и каталитической частью рибосом, способствуя формированию пептидных связей между аминокислотами.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РНК уникален по функции, объединяясь в цепочку событий для точного и эффективного биосинтеза белков.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Транскрипция: механизмы и этапы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инициации транскрипции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Инициация начинается с расплетания участка ДНК, к которому присоединяется фермент РНК-полимераза, узнающий стартовый участок для начала копирования.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синтеза РНК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завершении синтеза РНК фермент достигает сигнала терминатора, что приводит к отделению новой РНК и закрытию участка ДНК.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655846"/>
            <a:ext cx="4176900" cy="2414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структуры и функций ДНК и РНК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выделены ключевые различия между ДНК и РНК, влияющие на их биологические роли в клетке.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активна в реализации генетического кода, а ДНК – в долгосрочном хранении информации.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молекулярной биологии,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транскрипции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Инициация запускает процесс, элонгация — основной этап наращивания РНК, а терминация завершает синтез.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этапа элонгации подчёркивает его значимость в формировании полноценной молекулы РНК.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биология, 2022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5725" y="1744875"/>
            <a:ext cx="63105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5238" y="1744875"/>
            <a:ext cx="63105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1738" y="1744875"/>
            <a:ext cx="72120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ферменты и белки транскрипции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РНК-полимераза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фермент, который синтезирует короткую цепь РНК, комплементарную ДНК в процессе транскрипции.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инициации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направляющие РНК-полимеразу к промоторам, обеспечивающие точное начало транскрипции.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Корректирующие белки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Специфические белки повышают точность и качество копирования, предотвращая ошибки при синтезе РНК.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копирования информации с ДНК на РНК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РНК происходит на основе принципа комплементарности: аденин ДНК связывается с урацилом РНК, обеспечивая точную передачу информации.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комплементарных пар формируется мРНК, которая содержит информацию для последующей сборки белковых молекул в клетке.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кодонов в структуре и функции мРНК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мРНК структурирована в виде последовательных триплетов — кодонов, каждый из которых указывает на определённую аминокислоту.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расположения кодонов в мРНК напрямую определяет структуру и свойства синтезируемого белка, задавая его функцию в клетке.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точное считывание кодонов является критически важным этапом для правильной работы биологических процессов.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трансляции начинается с прикрепления молекулы мРНК к рибосоме, где происходит декодирование генетической информации для синтеза белка.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каждому триплету нуклеотидов — кодону на мРНК — комплементарно присоединяется соответствующая тРНК с аминокислотой.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перемещается по мРНК, обеспечивая точность и непрерывность синтеза до достижения стоп-кодона, сигнализирующего о завершении процесса.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последовательно соединяются пептидными связями, формируя полипептидную цепь, которая впоследствии сворачивается в функциональный белок.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Трансляция: преобразование информации РНК в белок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трансляции: инициация, элонгация, терминация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и молекулярные участники трансляции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Двухсубъединичная структура рибосомы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состоит из малой и большой субъединиц, каждая из которых играет важную роль в обеспечении точной сборки белка. Малая субъединица связывается с мРНК, а большая — катализирует образование пептидных связей.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тРНК и рибосомы во время синтеза белка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трансляции тРНК приносит аминокислоты к рибосоме, где происходит их правильное позиционирование и соединение. Этот динамический комплекс обеспечивает последовательную сборку полипептида.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рибосомы и её роль в трансляции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код: соответствие кодонов и аминокислот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почти универсален и часто избыточен, что помогает избежать ошибок при синтезе белка.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организмов используют одинаковый код, что подчеркивает его устойчивость и важность в биологии.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молекулярной биологии,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мутации: причины и последствия для синтеза белка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последовательности генов могут привести к синтезу белков с изменённой структурой, что вызывает наследственные заболевания или функциональные нарушения.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оказываются полезными, обеспечивая разнообразие и эволюционный прогресс, способствуя адаптации организмов к среде.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возникают вследствие ошибок копирования ДНК или под воздействием внешних факторов, таких как радиация и химические вещества, влияя на точность генетического кода.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47" y="1694650"/>
            <a:ext cx="640238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128" y="1726767"/>
            <a:ext cx="750900" cy="667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578" y="3141338"/>
            <a:ext cx="548775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447" y="3141338"/>
            <a:ext cx="640238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регуляции синтеза РНК и белка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и выключение генов определяет, когда и какие белки будут синтезированы, обеспечивая адаптацию клеток к изменениям среды.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Эпигенетические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Метилирование ДНК и модификации гистонов влияют на доступность генов для транскрипции без изменения самой ДНК.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стабильности мРНК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срока жизни мРНК влияет на количество синтезируемого белка, обеспечивая точную настройку процессов.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время 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координирует скорость транскрипции и трансляции для оптимального использования ресурсов и быстрого реагирования на сигналы.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601796"/>
            <a:ext cx="3604200" cy="19399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синтеза белка у прокариот и эукариот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процессов синтеза белка в двух типах клеток представлены в таблице.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обладают более сложной и многоуровневой регуляцией синтеза белка по сравнению с прокариотами.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Биоэнциклопедия, 2022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&gt;75%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биомолекул клетки составляют белки, обеспечивая почти все жизненно важные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биология, 2023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составляют основу структур и катализируют процессы, необходимые для существования и развития живых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биофармацевтических препаратов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белков используется для создания инсулина и гормонов в промышленном масштабе. Это улучшает лечение диабета и других заболеваний, повышая доступность лекарств.
</a:t>
            </a:r>
            <a:endParaRPr lang="en-US" sz="981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организмы в сельском хозяйстве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культуры с устойчивостью к болезням и неблагоприятным условиям, что увеличивает урожайность и снижает потери продуктов питания.
</a:t>
            </a:r>
            <a:endParaRPr lang="en-US" sz="1059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и лечение наследственных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методов синтеза РНК и белка позволяет корректировать дефектные гены, открывая новые возможности для медицины и борьбы с генетическими нарушениями.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синтеза РНК и белка в биотехнологии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знаний о синтезе РНК и белка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процесса синтеза РНК и белков раскрывает ключевые механизмы жизни и является основой для развития науки и медицины, обеспечивая будущее инновационных технологий.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2026-05-08T04:52:53Z</dcterms:created>
  <dcterms:modified xsi:type="dcterms:W3CDTF">2026-05-08T04:52:53Z</dcterms:modified>
</cp:coreProperties>
</file>