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различия в строении клеток про- и эукариот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универсальная основа жизни: что объединяет всех и что делает эукариот сложнее?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 и эукариот помогает увидеть два уровня организации жизни, понять происхождение ядра, мембранных органоидов и многоклеточности, а также связать строение клетки с эволюцией и разнообразием живых организмов.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11 классе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всех клеток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отделяет внутреннее содержимое клетки от внешней среды и избирательно регулирует поступление веществ, сохраняя постоянство условий для жизненно важных процессов.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носитель наследственности — ДНК, а РНК участвует в считывании и реализации генетической программы, обеспечивая синтез нужных клетке молекул.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3289500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размещены рибосомы — универсальные структуры, на которых собираются белки, необходимые для роста, восстановления клеток и работы ферментов.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3289500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 рибосомы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4768263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клетки способны расти, реагировать на изменения среды и размножаться, поэтому именно клеточный уровень считается минимальной единицей живого.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4768263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свойства
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1810938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клетка получает энергию, синтезирует собственные вещества, удаляет продукты обмена и поддерживает упорядоченную работу внутренних процессов.
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1810938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типичные диапазоны размеров: прокариотические клетки значительно меньше и проще по внутреннему устройству.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крупный размер эукариот связан с ядром и органоидами, которые позволяют разделять функции внутри клетки.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обобщённые данные по школьному курсу биологии: типичные размеры прокариот 0,5–5 мкм, эукариот 10–100 мкм.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клеток: сравнение прокариот и эукариот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Прокариотическая клетка: основные структуры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4805325" y="155202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клетку обычно ограничивают клеточная стенка и плазматическая мембрана; они защищают содержимое, поддерживают форму и участвуют в обмене веществ с окружающей средой.
</a:t>
            </a:r>
            <a:endParaRPr lang="en-US" sz="613" dirty="0"/>
          </a:p>
        </p:txBody>
      </p:sp>
      <p:sp>
        <p:nvSpPr>
          <p:cNvPr id="14" name="Text 3"/>
          <p:cNvSpPr txBox="1"/>
          <p:nvPr/>
        </p:nvSpPr>
        <p:spPr>
          <a:xfrm>
            <a:off x="4879475" y="140500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4805325" y="385137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Прокариотическая клетка не имеет ядра и мембранных органоидов, поэтому ее строение компактно, экономично и хорошо приспособлено к быстрому размножению.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4879475" y="370435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организации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4805325" y="3276537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Плазмиды, жгутики, капсула и пили встречаются не у всех бактерий, но заметно расширяют их возможности: помогают двигаться, прикрепляться и выживать в неблагоприятных условиях.
</a:t>
            </a:r>
            <a:endParaRPr lang="en-US" sz="643" dirty="0"/>
          </a:p>
        </p:txBody>
      </p:sp>
      <p:sp>
        <p:nvSpPr>
          <p:cNvPr id="18" name="Text 7"/>
          <p:cNvSpPr txBox="1"/>
          <p:nvPr/>
        </p:nvSpPr>
        <p:spPr>
          <a:xfrm>
            <a:off x="4879475" y="3129513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элементы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4805325" y="2701700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мелкие частицы обеспечивают синтез белков, без которых невозможны рост, деление клетки и образование ферментов, поддерживающих обмен веществ.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4879475" y="2554675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4805325" y="2126863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оформленного ядра у прокариот есть нуклеоид — область цитоплазмы, где расположен генетический материал и сосредоточены основные процессы, связанные с наследственностью.
</a:t>
            </a:r>
            <a:endParaRPr lang="en-US" sz="633" dirty="0"/>
          </a:p>
        </p:txBody>
      </p:sp>
      <p:sp>
        <p:nvSpPr>
          <p:cNvPr id="22" name="Text 11"/>
          <p:cNvSpPr txBox="1"/>
          <p:nvPr/>
        </p:nvSpPr>
        <p:spPr>
          <a:xfrm>
            <a:off x="4879475" y="1979837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Нуклеоид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Нуклеоид и плазмиды у прокариот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Нуклеоид содержит основную молекулу ДНК бактерии, обычно кольцевую. Здесь сосредоточена главная наследственная информация, необходимая для жизнедеятельности и деления клетки.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Нуклеоид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 — это небольшие кольцевые молекулы ДНК, которые не относятся к основному геному, но могут нести важные для выживания гены.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ДНК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плазмиды содержат гены устойчивости к антибиотикам или другие признаки, повышающие приспособленность бактерий к стрессу, нехватке веществ и действию неблагоприятных факторов.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признаков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 могут переходить от одной бактериальной клетки к другой, поэтому полезные свойства распространяются в популяции быстрее, чем при обычном наследовании.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между клетками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помогает клетке сохранять форму и выдерживать давление изнутри. У бактерий она построена из муреина, а у архей ее состав отличается, что подчеркивает их биохимическую самобытность. Без этой оболочки многие клетки были бы уязвимы к осмотическому разрыву и механическим повреждениям.
</a:t>
            </a:r>
            <a:endParaRPr lang="en-US" sz="835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Стенка как защита и опора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клеточная стенка образована целлюлозой, а у грибов — хитином. Эти различия хорошо показывают, что даже внутри эукариот строение клетки тесно связано с образом жизни организма и выполняемой им экологической ролью.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стенки у эукариот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стенка: один признак — разные решения
</a:t>
            </a:r>
            <a:endParaRPr lang="en-US" sz="26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главные различия в строении клеток и помогает увидеть, какие признаки связаны с усложнением эукариотической организации.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 отличается более высоким уровнем компартментализации, а прокариотическая — меньшими размерами и более простым строением.
</a:t>
            </a:r>
            <a:endParaRPr lang="en-US" sz="13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школьного курса биологии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признаков прокариот и эукариот
</a:t>
            </a:r>
            <a:endParaRPr lang="en-US" sz="25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эукариотической клетки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отделено от цитоплазмы ядерной оболочкой с порами. Она регулирует обмен веществами между ядром и цитоплазмой, сохраняя автономность генетического центра клетки.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оболочка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хранения и использования генетической информации повышает точность регуляции процессов и делает работу эукариотической клетки более гибкой и сложной.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отделения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ядре происходят репликация ДНК и транскрипция — синтез РНК по матрице ДНК. Это делает ядро центром управления наследственной программой.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находится основная часть наследственного материала, упакованная в хроматин. Такое распределение позволяет надежно хранить генетическую информацию и компактно размещать ее в клетке.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ДНК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органоиды эукариот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клеточное дыхание и синтез АТФ — универсального источника энергии. Именно поэтому они особенно важны для активно работающих клеток.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модифицирует и сортирует молекулы, а лизосомы участвуют в их расщеплении. Вместе они поддерживают упорядоченную переработку веществ.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и лизосомы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ЭПС участвует в синтезе, накоплении и перемещении веществ внутри клетки. Она создаёт внутренние пути для обмена между участками цитоплазмы и органоидами.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важны для накопления веществ и поддержания внутреннего давления, а хлоропласты у растений обеспечивают фотосинтез, связывая строение клетки с типом питания.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и хлоропласты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принцип: ДНК служит матрицей для РНК, а РНК — для синтеза белка; у эукариот этапы пространственно разделены, у прокариот могут идти одновременно.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реализации генетической информации в клетке
</a:t>
            </a:r>
            <a:endParaRPr lang="en-US" sz="25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есть у всех клеток, и именно на них собираются белковые молекулы, без которых невозможны рост, обмен веществ и работа ферментов.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рибосом помогают различать прокариотические и эукариотические клетки.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биологии; сведения о типах рибосом 70S и 80S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основные ферменты дыхательной цепи связаны с плазматической мембраной; у эукариот энергетические реакции сосредоточены в митохондриях, а у растений дополнительно участвуют хлоропласты.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внутренняя организация клетки, тем сильнее разделены этапы получения и преобразования энергии.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клеточная биология
</a:t>
            </a:r>
            <a:endParaRPr lang="en-US" sz="117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у прокариот и эукариот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83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Подвижность, прикрепление и взаимодействие со средой
</a:t>
            </a:r>
            <a:endParaRPr lang="en-US" sz="2365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жгутики отличаются от эукариотических по строению и принципу работы. Они обеспечивают движение клетки, помогая ей быстро менять положение в ответ на условия среды.
</a:t>
            </a:r>
            <a:endParaRPr lang="en-US" sz="1031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подвижности, прикрепления и защитных оболочек делает бактерии очень гибкими в освоении разных местообитаний. Эти структуры напрямую связаны с их экологическим успехом.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среде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Капсула у отдельных бактерий повышает защиту от высыхания, механических воздействий и факторов иммунной системы хозяина. Она помогает сохранять жизнеспособность в неблагоприятной среде.
</a:t>
            </a:r>
            <a:endParaRPr lang="en-US" sz="1016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Капсула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бактерий пили служат для прикрепления к поверхностям и контакта с другими клетками. Некоторые из них участвуют в передаче ДНК, усиливая обмен наследственной информацией.
</a:t>
            </a:r>
            <a:endParaRPr lang="en-US" sz="1056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Пили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характеристика эукариотических клеток
</a:t>
            </a:r>
            <a:endParaRPr lang="en-US" sz="88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все три типа клеток относятся к эукариотам, но различаются по покровам, запасным веществам и органоидам, что связано с образом жизни организмов.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Растительная, животная и грибная клетки имеют общий план строения, но их специализация отражает разные способы питания и существования.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Растительная, животная и грибная клетки: общее и различия
</a:t>
            </a:r>
            <a:endParaRPr lang="en-US" sz="22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симбионты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эндосимбиотической теории митохондрии и хлоропласты произошли от бактерий, вошедших в состав предковых эукариотических клеток и сохранивших важные функции.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и 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основе возникли специализированные ткани, органы и огромная эволюционная линия эукариот, в которой усложнение клетки стало источником биологического разнообразия.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ядра и мембранных органоидов разделило процессы внутри клетки, повысило точность регуляции и создало основу для более сложного обмена веществ.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различий между типами клеток
</a:t>
            </a:r>
            <a:endParaRPr lang="en-US" sz="24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способны существовать при высокой температуре, солености, кислотности или дефиците кислорода, что расширяет их экологические ниши и повышает выживаемость.
</a:t>
            </a:r>
            <a:endParaRPr lang="en-US" sz="133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прокариот определяется сочетанием короткого жизненного цикла, гибкой наследственности и способности осваивать экстремальные условия.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экологии и микробиологии
</a:t>
            </a:r>
            <a:endParaRPr lang="en-US" sz="106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прокариоты так успешны в природе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различий в строении клеток
</a:t>
            </a:r>
            <a:endParaRPr lang="en-US" sz="2626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антибиотики действуют избирательно на бактериальные структуры, например на клеточную стенку или рибосомы. Поэтому знание различий между типами клеток важно для понимания принципов терапии.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микробиологии и биотехнологии используют особенности прокариот для получения ферментов, лекарственных веществ и заквасок. Выбор объекта зависит от его клеточной организации.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клеточного строения помогает объяснять, почему одни возбудители чувствительны к препаратам, а другие развивают устойчивость. Это особенно важно при контроле инфекций.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диагностика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клеточного строения позволяет понять роль бактерий в круговороте веществ, разложении органики и поддержании устойчивости экосистем. Без этого невозможно корректно оценивать биосферные процессы.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410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неверно: прокариоты различаются по форме, способам питания, отношению к кислороду и условиям обитания. Их разнообразие не меньше, чем у многих групп эукариот.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3410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бактерии одинаковы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0165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отличаются составом мембран, клеточной стенки и рядом биохимических признаков. Их нельзя отождествлять с бактериями, несмотря на внешнее сходство и прокариотический тип организации.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165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 — обычные бактерии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17875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ядра не означает отсутствие наследственного материала. У прокариот ДНК есть, но она организована иначе: чаще в виде нуклеоида и дополнительных плазмид.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417875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ядра — нет ДНК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едина по основе, но разнообразна по организации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клетки един для всех живых организмов, однако наличие ядра, мембранных органоидов и уровня компартментализации определяет разные стратегии жизни, от быстрого приспособления до сложной специализации.
</a:t>
            </a:r>
            <a:endParaRPr lang="en-US" sz="135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2026-06-01T21:20:50Z</dcterms:created>
  <dcterms:modified xsi:type="dcterms:W3CDTF">2026-06-01T21:20:50Z</dcterms:modified>
</cp:coreProperties>
</file>