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А.Н. Островский: драматург, изменивший русскую сцену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создал национальную драму о живой русской жизни.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эпоха Островского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писал в эпоху перехода к реализму, когда литература все внимательнее всматривалась в повседневность. Социальные перемены, рост городов и новые общественные споры сделали его пьесы особенно точными и современными.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57140"/>
            <a:ext cx="750900" cy="60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0034" y="1691638"/>
            <a:ext cx="640238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173467"/>
            <a:ext cx="750900" cy="6674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отклики на пьесы Островского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Правдивость быта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отмечали, что драматург убедительно показывал купеческую и мещанскую среду, не идеализируя ее. Особенно ценили узнаваемость деталей, обстановки и повседневных отношений между героями.
</a:t>
            </a:r>
            <a:endParaRPr lang="en-US" sz="1264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Упреки в бытовизме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похвалами звучали замечания о чрезмерной подробности, грубоватой речи и сосредоточенности на мрачных сторонах жизни. Для части критиков это казалось ослаблением художественного эффекта.
</a:t>
            </a:r>
            <a:endParaRPr lang="en-US" sz="1292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персонажей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Критиков впечатляла точность речевых характеристик: каждое действующее лицо говорило по-своему. Это воспринималось как новое качество драмы, сближавшее сцену с реальной жизнью.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с Гоголем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Островского часто считали продолжателем гоголевской традиции: интереса к социальным типам, повседневным деталям и сатирическому взгляду на общество. При этом драматург развивал собственный реалистический язык сцены.
</a:t>
            </a:r>
            <a:endParaRPr lang="en-US" sz="12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и социальное чтение «Грозы»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Калинoв как «тёмное царство»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увидел в мире пьесы систему подавления личности, где власть держится на страхе и привычке подчиняться. Такой взгляд сделал «Грозу» важным социальным текстом эпохи.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как внутренний протест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в его статье стала образом нравственной силы, которая не мирится с ложью и насилием. Контраст дома Кабановых и открытого пространства усиливает ощущение несвободы и трагического выбора.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Григорьев о народности Островского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А.А. Григорьев считал Островского поэтом народной жизни. Для него важны не только сюжет и конфликт, но и национальный характер, бытовая среда и естественная разговорная речь.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настаивал, что ценность пьес состоит в цельности художественного мира. В нем традиция, нравственные представления и живые обычаи не служат фоном, а формируют саму драматическую ткань.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Григорьева с Добролюбовым закрепил два пути восприятия драматурга: как обличителя социальных пороков и как писателя, раскрывающего народную культуру и почвенную основу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изучения Островского в критике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направлений показано условно, как обзор истории интерпретаций, а не как точная статистика публикаций.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устойчивым оказалось социально-обличительное чтение, но в XX–XXI веках заметно усилились театральные и культурные подходы.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литературной критики XIX–XXI веков; условная схема по материалам прижизненной и последующей рецепции.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у Салтыкова-Щедрина и Писарева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ценил в Островском сатирическую зоркость и умение создавать социально узнаваемые типы. Его привлекала способность драматурга точно схватывать общественные пороки без схематизма.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Писарева важнейшим критерием была практическая польза литературы. Поэтому он настороженно относился к пьесам, где бытовая подробность и психологическая сложность не подчинены прямой гражданской задаче.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их оценок показывает, что одна и та же пьеса могла восприниматься как социальный диагноз, нравственный анализ или художественно правдивое изображение жизни.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Островский оказался в центре литературных споров: его драматургия не сводилась ни к сатире, ни к морали, ни к бытовой зарисовке.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и русский театр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Островского стали основой репертуара Малого театра и помогли утвердить на сцене психологическую и бытовую драму. Диалог, пауза и столкновение характеров у него важнее внешней эффектности.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значимы постановки «Грозы», «Бесприданницы» и «Свои люди — сочтёмся!». Они повлияли на актерскую школу и закрепили за Островским роль реформатора русской сценической 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5800" y="1481440"/>
            <a:ext cx="432900" cy="346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15237" y="1462200"/>
            <a:ext cx="432900" cy="38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60418" y="1443550"/>
            <a:ext cx="369337" cy="422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33134" y="3061560"/>
            <a:ext cx="263813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1212" y="3058458"/>
            <a:ext cx="422100" cy="422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Островского в литературоведении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отмечают, что Островский широко использует живую повседневную речь. Она делает диалоги убедительными и помогает передать социальную среду без прямых авторских пояснений.
</a:t>
            </a:r>
            <a:endParaRPr lang="en-US" sz="1226" dirty="0"/>
          </a:p>
        </p:txBody>
      </p:sp>
      <p:sp>
        <p:nvSpPr>
          <p:cNvPr id="12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выражения придают речи персонажей национальный колорит и одновременно раскрывают их мировоззрение. Через привычные формулы видно, как герои понимают честь, труд, вину и долг.
</a:t>
            </a:r>
            <a:endParaRPr lang="en-US" sz="1226" dirty="0"/>
          </a:p>
        </p:txBody>
      </p:sp>
      <p:sp>
        <p:nvSpPr>
          <p:cNvPr id="13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индивидуальность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купцов, чиновников, слуг и молодых героинь различаются интонация, словарь и темп речи. Благодаря этому персонажи воспринимаются как самостоятельные социальные и психологические типы.
</a:t>
            </a:r>
            <a:endParaRPr lang="en-US" sz="1226" dirty="0"/>
          </a:p>
        </p:txBody>
      </p:sp>
      <p:sp>
        <p:nvSpPr>
          <p:cNvPr id="14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сбои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междометия, короткие реплики и речевые сбои создают ощущение подлинного разговора. На сцене это усиливает напряжение и помогает передать скрытые чувства героев.
</a:t>
            </a:r>
            <a:endParaRPr lang="en-US" sz="1280" dirty="0"/>
          </a:p>
        </p:txBody>
      </p:sp>
      <p:sp>
        <p:nvSpPr>
          <p:cNvPr id="15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характеристика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Островского речь не просто сопровождает действие, а раскрывает внутренний мир человека. По манере говорить можно понять страх, уверенность, зависимость или стремление к свободе.
</a:t>
            </a:r>
            <a:endParaRPr lang="en-US" sz="111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827836"/>
            <a:ext cx="4176900" cy="2070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исследователи и их взгляды на творчество Островского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менялись ключевые подходы к изучению драматурга в критике и науке.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раскрывается по-разному: как социальный критик, как поэт народной жизни и как реформатор театра.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литературной критики и литературоведения XIX–XXI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«Гроза» в школьном и научном изучении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курсе «Гроза» помогает увидеть, как личный выбор человека сталкивается с давлением семьи и всего уклада жизни. Через историю Катерины пьеса раскрывает тему внутренней несвободы и нравственного бунта.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литературоведения особенно важны символика грозы и Волги, образ замкнутого дома Кабановых и противопоставление внешнего послушания внутренней правде. Эти детали делают конфликт не частным, а общественно значимым.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пьесы читается как трагедия героини и одновременно как моральное обвинение жестокому патриархальному миру. Поэтому «Гроза» остается одним из главных текстов для анализа драмы, характера и символа.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Лариса оказывается в мире, где человеческая ценность определяется не чувствами, а выгодой, статусом и расчетом. Именно это делает её судьбу особенно уязвимой и трагической.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отмечают, что отношения между героями строятся по логике сделки: обещание, торг, отказ, унижение. Любовь здесь постоянно вытесняется экономической зависимостью и социальным неравенством.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Ларисы показывает, как отсутствие выбора превращает мечту о личном счастье в недостижимый идеал. В этом и состоит современное звучание пьесы: она говорит не только о деньгах, но и о цене человеческой свободы.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публичной игры особенно важен: герои нередко скрывают истинные намерения за вежливыми словами и красивыми жестами. Так раскрывается разрыв между внешней благопристойностью и внутренней жестокостью.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«Бесприданница» и тема власти денег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изучения Островского в критике и литературоведении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менялись главные вопросы, связанные с творчеством А.Н. Островского: от споров о реализме и народности до современных культурных и гендерных интерпретаций.
</a:t>
            </a:r>
            <a:endParaRPr lang="en-US" sz="2602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в советском литературоведении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бытовой точности: речи персонажей, устройству дома, повседневным привычкам и деталям поведения. Именно через них исследователи видели историческую достоверность пьес.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важной считалась роль драматурга в развитии русского театра. Его произведения рассматривались как основа репертуара, долго сохранявшего сценическую жизнь и педагогическую ценность.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наука утвердила Островского как классика критического реализма, чьи пьесы убедительно показывают социальные противоречия и нравственную ограниченность купеческого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Катерина: голос, который не умещается в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в «Грозе» читается как история человека, который не может примириться с ложью и принуждением. В современных исследованиях особенно важны замкнутое пространство дома, страх осуждения и стремление к внутренней правде.
</a:t>
            </a:r>
            <a:endParaRPr lang="en-US" sz="119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Лариса: мечта о любви в мире расчёта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«Бесприданнице» героиня оказывается между надеждой на чувство и холодной логикой выгодных отношений. Её судьба показывает, как общественный статус и зависимость от чужой воли лишают женщину реального выбора.
</a:t>
            </a:r>
            <a:endParaRPr lang="en-US" sz="119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Кручинина: достоинство перед лицом испытаний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связан не только с личной драмой, но и с сохранением внутреннего достоинства в сложных обстоятельствах. Для исследователей важны сила характера, память о прошлом и способность противостоять унижению без громких жестов.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Островского: истории несвободы и выбора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мотивы в пьесах Островского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часто переплетаются: семейный быт у Островского почти всегда связан с общественным давлением и моральным выбором.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деньги, власть и несвобода; именно они задают основной конфликт большинства пьес.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литературоведческих обзоров творчества А.Н. Островского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206828"/>
            <a:ext cx="750900" cy="6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57128"/>
            <a:ext cx="750900" cy="600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173467"/>
            <a:ext cx="750900" cy="6674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как создатель национальной драмы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общества на сцене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показал разные слои русского общества через узнаваемые типы, бытовые ситуации и точные социальные обстоятельства, благодаря чему пьесы приобрели историческую и художественную достоверность.
</a:t>
            </a:r>
            <a:endParaRPr lang="en-US" sz="1271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драматический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речь, паузы и интонации создают ощущение подлинного человеческого общения. Именно поэтому его пьесы так выразительны на сцене и в чтении.
</a:t>
            </a:r>
            <a:endParaRPr lang="en-US" sz="131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Смесь комического и трагического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драматургии смех соседствует с болью, а повседневная сцена неожиданно оборачивается нравственным испытанием. Это усиливает воздействие пьес и делает конфликт многослойным.
</a:t>
            </a:r>
            <a:endParaRPr lang="en-US" sz="118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школьной классики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Островского вошли в ядро школьного и театрального канона. Они помогают понять, как формировалась русская национальная драма и почему она остаётся актуальной.
</a:t>
            </a:r>
            <a:endParaRPr lang="en-US" sz="13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подходы к изучению Островского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Текстология позволяет сравнивать редакции пьес, учитывать цензурные сокращения и восстанавливать авторскую волю. Это особенно важно для точного понимания смысла и истории текста.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Театроведение и культурная история изучают постановки, сценическую судьбу произведений и их связь с реальной жизнью XIX века. Такой подход показывает, как менялось восприятие Островского на сцене и в обществе.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Гендерные и сравнительно-литературные исследования расширяют круг вопросов: положение женщины, модели власти, связь с Гоголем и европейской драмой. В результате Островский предстает как часть широкой культурной традиции.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816458"/>
            <a:ext cx="3604200" cy="15105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 исследователи Островского сегодня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современного островсковедения и их предмет.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Островский изучается междисциплинарно: его пьесы важны и как тексты, и как сценические, и как культурно-исторические документы.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по литературоведению и театроведению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Островский: классик, которого продолжают читать по-новому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прошёл путь от спорного современника до признанного классика: его пьесы изучают как точное изображение общества, как тонкую драму характера и как живую основу русского театра.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2026-05-23T13:15:49Z</dcterms:created>
  <dcterms:modified xsi:type="dcterms:W3CDTF">2026-05-23T13:15:49Z</dcterms:modified>
</cp:coreProperties>
</file>