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Азия: природа, люди и значение региона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 стыке трёх частей света с древней историей и богатствами недр.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на карте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соединяет Европу, Азию и Африку. Здесь соседствуют моря, горы, пустыни и плодородные долины, а через регион проходят важные торговые и транспортные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крупные районы региона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Юго-Западной Азии относят Турцию, Иран, Ирак, Сирию, Ливан, Израиль, Иорданию, Саудовскую Аравию, Йемен, Оман, ОАЭ, Кувейт, Катар, Бахрейн и страны Южного Кавказа.
</a:t>
            </a:r>
            <a:endParaRPr lang="en-US" sz="926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Анатолия
</a:t>
            </a:r>
            <a:pPr algn="l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Анатолия — западная часть Турции, где особенно заметно влияние морей и гор. Здесь сосредоточены крупные города, транспортные узлы и многие хозяйственные центры страны.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Левант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Левант тянется вдоль восточного побережья Средиземного моря. Этот район известен древними городами, плотным населением и тесной связью с морской торговлей и культурным обменом.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
</a:t>
            </a:r>
            <a:pPr algn="l" indent="0" marL="0">
              <a:lnSpc>
                <a:spcPct val="115000"/>
              </a:lnSpc>
              <a:buNone/>
            </a:pPr>
            <a:r>
              <a:rPr lang="en-US" sz="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Месопотамия, или Междуречье, лежит между Тигром и Евфратом. Именно здесь рано появились земледелие, города и сложные системы орошения, изменившие жизнь людей.
</a:t>
            </a:r>
            <a:endParaRPr lang="en-US" sz="949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 полуостров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 полуостров занимает большую часть засушливого юга региона. Здесь особенно важны пустыни, оазисы, порты Персидского залива и месторождения нефти и газа.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самых заметных стран Юго-Западной Азии по основным показателям.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региона: площадь, население и столицы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есть и очень крупные государства, и страны меньшей площади, но с большим политическим и экономическим влиянием.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демографические и географические данные стран региона (оценки последних лет)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нагорья и пустыни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естественные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Тавр, Загрос и Кавказ образуют мощные природные рубежи. Они затрудняют передвижение, но дают источники воды, пастбища и участки, где легче развивать земледелие и поселения.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Нагорья и 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Анатолийское и Иранское нагорья занимают большие пространства с разной высотой и климатом. На их фоне хорошо видны долины и равнины, где удобнее строить дороги, города и промышленные центры.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Руб-эль-Хали и Сирийская пустыня показывают, насколько суровой может быть природа региона. Песчаные и каменистые пространства почти без воды резко ограничивают жизнь людей и требуют особой приспособленности.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увлажнении особенно заметна между побережьями, горами и пустынями. Она определяет, где можно выращивать культуры без орошения.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региона: где сухо, а где больше осадков
</a:t>
            </a:r>
            <a:endParaRPr lang="en-US" sz="277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морей и выше засушливость, тем сильнее нехватка воды и зависимость хозяйства от ирригации.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типичных климатических зон Юго-Западной Азии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водные ресурсы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и Евфрат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реки образуют знаменитое Междуречье. Их воды веками использовали для полива полей, жизни городов и развития хозяйства в засушливой части региона.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дождей мало, вода из рек и каналов помогает выращивать пшеницу, овощи и фрукты. Без орошения земледелие в таких районах было бы гораздо труднее.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реках строят плотины и гидроэлектростанции, чтобы получать электричество. Это особенно важно для городов, промышленности и новых районов, где растёт потребность в энергии.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споров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распределена неравномерно, поэтому страны и районы часто спорят о её использовании. Рост населения и строительство плотин делают такие вопросы ещё более острыми.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влияла на занятия людей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природные условия определяли расселение и основные занятия населения региона.
</a:t>
            </a:r>
            <a:endParaRPr lang="en-US" sz="9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Юго-Западной Азии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очаги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Междуречье люди рано перешли от собирательства к земледелию. Плодородные почвы и реки помогли создать поселения, которые постепенно превращались в крупные города.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появились Ур, Вавилон и Ниневия — известные центры древнего мира. В этих государствах развивались письмо, счёт, законы и управление большими территориями.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в засушливом климате люди строили каналы и системы орошения. Совместный труд вокруг воды усиливал роль правителей и делал общество более организованным.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и Персия тоже оставили яркий след в истории. Их опыт торговли, управления и культуры повлиял на соседние земли и на развитие всего древнего мира.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религии, связанные с регионом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Святыни трёх религий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связана с иудаизмом, христианством и исламом. В Иерусалиме, Мекке и Медине находятся места, которые привлекают миллионы паломников и путешественников со всего мира. Эти города стали символами веры и истории.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влияет на распорядок дня, праздники и семейные традиции. Это видно в одежде, кухне, правилах поведения и в том, как строят мечети, церкви и синагоги.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пейзаж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древних и современных городов рядом встречаются минареты, храмы и старинные кварталы. Такое соседство напоминает, что духовная история региона очень богата и продолжает жить сегодня.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города Юго-Западной Азии, их страны и основное значение. Видно, что крупные центры тяготеют к побережьям, рекам и столицам.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 и их роль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столицах, у рек и на морских путях, где удобнее торговля, управление и связь между районами.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географическим справочникам и атласам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углеводородов особенно велики в странах Персидского залива. Именно они долгое время определяли доходы, занятость и темпы строительства в крупных городах.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в хозяйстве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региону экономическую силу, но делают его зависимым от мировых цен и спроса на энергоносители.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Energy Institute Statistical Review of World Energy 2024; для наглядности использован условный индекс по странам
</a:t>
            </a:r>
            <a:endParaRPr lang="en-US" sz="4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транспортных прохода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Средиземное и Красное моря и сокращает путь между Европой и Азией. По нему проходят суда с грузами, топливом и контейнерами, поэтому его значение для мировой торговли огромно.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Ормузский пролив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узкий проход вывозится значительная часть нефти из стран Персидского залива. Любые перебои здесь сразу отражаются на ценах на топливо и на работе морских перевозок.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Баб-эль-Мандеб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Красное море и Аденский залив, а значит, влияет на движение судов между Европой и Индийским океаном. Это важная точка для торговли и энергетики многих стран.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Босфор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Европу и Азию и помогает судоходству между Чёрным и Средиземным морями. Для Турции это ещё и ключ к развитию портов, транспорта и международных связей.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история встречается с будущим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Стамбул: город двух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соединяет Европу и Азию, поэтому здесь особенно заметно движение людей и товаров. Наряду с историческими мечетями и дворцами в городе работают мосты, метро, современные деловые районы и крупные порты.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 и Эр-Рияд: образы нового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 известен небоскрёбами, торговыми центрами и аэропортами, а Эр-Рияд — быстрым ростом, широкими магистралями и новыми кварталами. Оба города показывают, как в регионе меняется городская среда.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 и Доха: столицы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 остаётся крупным политическим и культурным центром с оживлёнными улицами и многолюдными кварталами. Доха сочетает набережные, современные здания и транспортные узлы, отражая развитие стран Персидского залива.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Юго-Западной Азии возникают конфликты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условия, ресурсы и политическая история усиливают напряжённость в регионе.
</a:t>
            </a:r>
            <a:endParaRPr lang="en-US" sz="8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87737"/>
            <a:ext cx="281100" cy="224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395325"/>
            <a:ext cx="281100" cy="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59235"/>
            <a:ext cx="281100" cy="224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82570"/>
            <a:ext cx="281100" cy="249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30888"/>
            <a:ext cx="281100" cy="224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культурное разнообразие региона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соседствуют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региона широко распространены арабский, турецкий, персидский и иврит, а также курдский и армянский языки. Это отражает сложную историю переселений, государств и культурных связей.
</a:t>
            </a:r>
            <a:endParaRPr lang="en-US" sz="803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похожи повседневные блюда: лепёшки, хумус, кебаб, финики и блюда из риса. Еда объединяет людей и часто связана с семейными праздниками и гостеприимством.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находятся святыни и памятные места иудаизма, христианства и ислама. Религиозные праздники, обычаи и архитектура заметно влияют на жизнь городов и деревень.
</a:t>
            </a:r>
            <a:endParaRPr lang="en-US" sz="803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Базары и 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рынки, мастерские и маленькие лавки остаются важной частью городской культуры. Здесь можно увидеть местные ткани, специи, посуду и изделия народных мастеров.
</a:t>
            </a:r>
            <a:endParaRPr lang="en-US" sz="803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региона характерны уважение к гостю, семейная сплочённость и бережное отношение к старшим. Эти черты помогают сохранять культурную преемственность на протяжении веков.
</a:t>
            </a:r>
            <a:endParaRPr lang="en-US" sz="8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соотношение отраслей отличается, но общая тенденция одинакова: экономика постепенно становится более разнообразной и менее зависимой только от добычи сырья.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экономика стран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развиваются услуги и промышленность, тем устойчивее экономика к колебаниям цен на нефть и газ.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национальных статистических служб; схема носит учебный характер
</a:t>
            </a:r>
            <a:endParaRPr lang="en-US" sz="5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Юго-Западной Азии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674883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климат, перевыпас скота и неправильное использование земель ускоряют расширение пустынь. Из-за этого уменьшается площадь пастбищ и труднее вести сельское хозяйство.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220566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мало, а потребление воды растёт вместе с населением и городами. Во многих странах приходится экономить воду, строить опреснительные установки и совершенствовать полив.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3736450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неправильном орошении вода испаряется, а соли остаются в почве. Это снижает урожайность и делает часть земель непригодной для сельского хозяйства.
</a:t>
            </a:r>
            <a:endParaRPr lang="en-US" sz="937" dirty="0"/>
          </a:p>
        </p:txBody>
      </p:sp>
      <p:sp>
        <p:nvSpPr>
          <p:cNvPr id="15" name="Text 5"/>
          <p:cNvSpPr txBox="1"/>
          <p:nvPr/>
        </p:nvSpPr>
        <p:spPr>
          <a:xfrm>
            <a:off x="526723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воздух страдает от транспорта, промышленности и пыли. Это особенно заметно там, где быстро растут население, дороги и строительные площадки.
</a:t>
            </a:r>
            <a:endParaRPr lang="en-US" sz="937" dirty="0"/>
          </a:p>
        </p:txBody>
      </p:sp>
      <p:sp>
        <p:nvSpPr>
          <p:cNvPr id="16" name="Text 6"/>
          <p:cNvSpPr txBox="1"/>
          <p:nvPr/>
        </p:nvSpPr>
        <p:spPr>
          <a:xfrm>
            <a:off x="6798022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уровня рек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Плотины, отбор воды и засушливые годы уменьшают сток рек. Это затрагивает сельское хозяйство, снабжение водой и отношения между странами, которые используют общие реки.
</a:t>
            </a:r>
            <a:endParaRPr lang="en-US" sz="9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Юго-Западной Азии сегодня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остаётся одним из главных поставщиков нефти и газа. Это делает его важнейшим для работы заводов, транспорта и энергетики многих стран мира.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частями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Юго-Западную Азию проходят торговые маршруты, связывающие Европу, Азию и Африку. Такое положение усиливает значение портов, проливов и каналов.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древних цивилизаций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сохранились памятники первых городов, древних государств и религий. Они привлекают исследователей, туристов и всех, кто интересуется историей человечества.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здесь быстро растут города, строятся дороги и развиваются новые отрасли. Поэтому Юго-Западная Азия одновременно хранит традиции и активно меняется.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объединяет пустыни и долины рек, древние цивилизации и современные города. Её природа, ресурсы и положение на карте делают регион важным для всего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Азия: регион контрастов и влияния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2026-06-02T10:54:19Z</dcterms:created>
  <dcterms:modified xsi:type="dcterms:W3CDTF">2026-06-02T10:54:19Z</dcterms:modified>
</cp:coreProperties>
</file>