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знака в конце предложения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чувствует говорящий?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предложения: что мы уже знаем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ставить точку, вопросительный и восклицательный знаки. Теперь разберёмся, как по смыслу и интонации отличить спокойную речь от яркой.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 препинания помогают понять, что сообщает, спрашивает или чувствует говорящий.
</a:t>
            </a:r>
            <a:pPr algn="ctr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368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 читать предложение и какой смысл в нём главный.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 звучит спокойно и ровно. Оно может просто сообщать факт, без яркого чувства или сильного переживания.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бывает и вопросом, и просьбой, и сообщением. Главное — голос остаётся спокойным, без особого усиления.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ставится точка. Если это вопрос, нужен вопросительный знак, но интонация всё равно не становится восклицательной.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
</a:t>
            </a:r>
            <a:endParaRPr lang="en-US" sz="1962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помогает выразить радость, удивление, испуг, восторг или призыв. Оно звучит ярче и эмоциональнее обычного сообщения.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ставится восклицательный знак. Он сразу подсказывает: здесь есть чувство, которое хочется передать особенно заметно.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интонация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 читается ровно. Голос не поднимается резко, а мысль звучит спокойно и понятно.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произносится ярче. Голос становится сильнее, а чувство слышно сразу.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 слуху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интонации легко догадаться, радуется человек, удивляется, просит или зовёт.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почувствовать восклицание
</a:t>
            </a:r>
            <a:endParaRPr lang="en-US" sz="232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Ах, ой
</a:t>
            </a:r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передают удивление, испуг или внезапное чувство. Они помогают услышать эмоцию, но сами по себе ещё не решают, каким будет знак в конце.
</a:t>
            </a:r>
            <a:endParaRPr lang="en-US" sz="1463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Ура!
</a:t>
            </a:r>
            <a:pPr algn="ctr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обычно выражают радость, победу или хорошую новость. Слово помогает сделать предложение очень оживлённым и праздничным.
</a:t>
            </a:r>
            <a:endParaRPr lang="en-US" sz="153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это да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 сильное удивление. Она делает речь выразительной, особенно если её произнести с нужной интонацией.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предложении есть эмоциональные слова, но важно смотреть ещё и на интонацию. Только вместе смысл, голос и знак в конце показывают восклицание.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точка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нужна в конце спокойного сообщения. Она показывает, что мысль закончена и говорящий просто сообщает о событии, предмете или действии.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точкой обычно записывают обычные рассказы и наблюдения. Такие предложения читаются ровно, без особого усиления голоса и без яркого чувства.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узнать: Сегодня светит солнце. Мы идём в школу. Кошка спит на диване. Здесь ничего не кричит — всё спокойно.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ставят, если предложение передаёт сильное чувство. Это может быть радость, удивление, испуг или настоящий восторг.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и тогда, когда речь звучит как просьба, команда или призыв. Такой знак делает смысл более энергичным и заметным.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Как красиво! Ура, каникулы! Берегись! Пойдём скорей! По одному знаку сразу видно, что настроение здесь очень яркое.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восклицательный знак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спокойное предложение от восклицательного
</a:t>
            </a:r>
            <a:endParaRPr lang="en-US" sz="213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смыслу, интонации и знаку в конце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повседневной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читает книгу. Завтра будет дождь. Мы идём на урок. Это спокойные сообщения: они просто рассказывают о событиях, без сильного чувства и лишнего волнения.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вкусно пахнет! Ура, перемена! Я получил пятёрку! Здесь слышны радость, удивление и восторг, поэтому предложения звучат ярко и заканчиваются восклицательным знаком.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могут меняться только из-за интонации. Если голос становится живее и сильнее, обычная фраза превращается в восклицательную и звучит совсем иначе.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удобно делать на знакомых примерах из школы, дома и сказок. Тогда легче заметить, как настроение помогает выбрать нужный знак в конце.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— разное настроение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«Весна пришла.» звучит спокойно, как обычное сообщение. Оно просто сообщает о событии, без особого волнения, будто кто-то тихо делится новостью.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«Весна пришла!» звучит радостно и удивлённо. В нём чувствуется оживление, будто все наконец заметили долгожданную весну и очень ей обрадовались.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восклицательный знак ставят в обычной фразе, хотя в ней нет сильного чувства. Тогда знак не помогает, а только путает читателя.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просьбу, призыв или команду записывают слишком спокойно. Но такие предложения тоже могут быть восклицательными, если в них слышится яркая интонация.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если смотреть только на слова и не слушать, как звучит предложение. Смысл и голос подсказывают гораздо больше, чем одна лишь буква в конце.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задать себе вопрос: что чувствует говорящий? Если радость, удивление или призыв слышны явно, значит, стоит проверить восклицательный знак.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1" y="1462727"/>
            <a:ext cx="543900" cy="483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100" y="1486976"/>
            <a:ext cx="543900" cy="435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причины, почему они нужны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помогают героям радоваться, пугаться и удивляться. Из-за них сказка звучит живо, а события кажутся ещё более яркими и интересными для читателя.
</a:t>
            </a:r>
            <a:endParaRPr lang="en-US" sz="1698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такие предложения делают речь похожей на настоящую. Сразу понятно, кто зовёт, кто удивляется, а кто говорит с особым чувством.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восклицательных предложений текст становится тихим и ровным. С ними мысли звучат заметнее, а настроение героя легче почувствовать и представить.
</a:t>
            </a:r>
            <a:endParaRPr lang="en-US" sz="171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предложение с нужной интонацией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спокойно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ровно и без спешки. Так легче услышать, сообщает оно что-то обычное или уже звучит как вопрос.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— проверь знак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Сравни, как ты прочитал фразу, и какой знак стоит в конце. Если голос и знак совпали, чтение получилось правильным.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слышны радость, удивление, просьба или призыв, голос становится живее. Интонация подсказывает, нужен ли восклицательный знак.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— прислушайся к чувству
</a:t>
            </a:r>
            <a:endParaRPr lang="en-US" sz="13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своих примеров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знакомую фразу и прочитай её сначала спокойно, а потом с радостью или удивлением. Так сразу видно, как меняется настроение предложения.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пары предложений с одинаковым смыслом: одно с точкой, другое с восклицательным знаком. Такие примеры помогают лучше запомнить правило и не путаться.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друга или одноклассника прочитать твои варианты вслух. Если смысл и интонация совпадают, значит, знак в конце выбран верно.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в конце предложения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 и интонацию, чтобы выбрать точный знак в конце.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для чтения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тихой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сообщает спокойный факт, в конце появляется точка. Она словно маленький знак остановки: читатель понимает, что мысль завершена и голос можно опустить ровно и спокойно. Так удобнее читать обычные сообщения и короткие рассказы.
</a:t>
            </a:r>
            <a:endParaRPr lang="en-US" sz="120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зовёт подумать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что-то спрашивает, знак в конце помогает это услышать. Вопросительный знак будто поднимает голос вверх и приглашает ответить. Он особенно полезен в диалогах, где нужно быстро понять, кто спрашивает и зачем.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делает речь яркой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много чувства, появляется восклицательный знак. Он словно яркий сигнал на дороге: сразу видно, что здесь радость, удивление, испуг или призыв. Благодаря ему чтение становится живым и заметным.
</a:t>
            </a:r>
            <a:endParaRPr lang="en-US" sz="120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 звучит спокойно и ровно. Оно может просто сообщать факт, задавать вопрос или выражать просьбу без сильного волнения и громких эмоций.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передаёт радость, удивление, испуг, просьбу или призыв. Его легко узнать по живой интонации и восклицательному знаку в конце.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слова, но и на смысл. Иногда одно и то же предложение можно прочитать по-разному.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 здесь — смысл, интонация и знак в конце. Если они совпадают, предложение читается правильно и звучит понятно.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легко узнаешь нужный знак!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невосклицательные предложения отличаются по смыслу, интонации и знаку в конце. Если внимательно читать и слушать, можно быстро выбрать точный вариант и сделать речь выразительной.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2026-05-22T00:18:36Z</dcterms:created>
  <dcterms:modified xsi:type="dcterms:W3CDTF">2026-05-22T00:18:36Z</dcterms:modified>
</cp:coreProperties>
</file>