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 лежит в основе обучения, науки, общения и управления: от смысла к сигналу.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информацией: как человек, общество и технологии передают сведения
</a:t>
            </a:r>
            <a:endParaRPr lang="en-US" sz="326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обмен информацией в курсе естествознания
</a:t>
            </a:r>
            <a:endParaRPr lang="en-US" sz="3169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мы разбираем, как информация «живет» в ощущениях человека, проходит через органы чувств и превращается в сигнал в технических системах. Эти же механизмы лежат в основе науки, медицины, образования, транспорта и координации действий.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1887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34237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информация и почему она важна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Сведение, уменьшающее неопределённость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это сведения об объектах, явлениях и процессах, которые делают ситуацию понятнее. Получатель с меньшей неопределённостью принимает решения и планирует дальнейшие действия.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могут быть текстовыми, числовыми, графическими, звуковыми и визуальными. Один и тот же смысл передаётся по-разному, поэтому важны точные формулировки и корректная интерпретация.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факт звучит по-разному в зависимости от цели сообщения и опыта получателя. Поэтому естественнонаучные выводы требуют обозначения условий и параметров измерений.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естествознании информация помогает описывать наблюдения, сравнивать результаты экспериментов и проверять гипотезы. Данные становятся основой выводов, когда их смысл корректно связан с измерениями.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превращается в 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информация действительно помогала учиться, её нужно понимать и использовать. Регулярное чтение, обсуждение и проверка фактов превращают сообщения в устойчивые знания.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Коммуникационный процесс: от источника к получателю
</a:t>
            </a:r>
            <a:endParaRPr lang="en-US" sz="253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формирует сообщение, кодируется, передаётся по каналу, декодируется и уточняется обратной связью.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невербальная коммуникация в повседневном общении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передает информацию быстро и помогает сразу уточнять смысл. Интонация, темп, громкость и паузы задают важные акценты. Жесты, мимика и взгляд дополняют сказанное и делают коммуникацию живой.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часто выражают эмоции, уверенность или сомнение. В диалоге они могут усиливать или менять значение слов, поэтому один и тот же текст воспринимается по-разному. Это особенно заметно в споре и обсуждении.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каналы обмена информацией используются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короткие сообщения чаще выбирают для неформального общения, а почта и официальные платформы — для учебных и организационных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каналы подходят разным целям: скорость важнее в повседневных вопросах, а точность и прослеживаемость — в учебных договорённостях.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способов коммуникации (качественное распределение для демонстрации различий)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 передачи информации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коммуникация сохраняет сведения во времени и позволяет обращаться к тексту многократно. Благодаря фиксированным формулировкам проще контролировать точность, особенно когда речь идёт о правилах и данных.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письменным формам относят заметку, письмо, статью, учебник, инструкцию, отчёт, памятку и официальный документ. Такой формат удобен, когда важна однозначность и требуется единая трактовка.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текст особенно полезен для сложных данных, мер безопасности, результатов измерений и пошаговых указаний. Он помогает уменьшать ошибки чтения и облегчает проверку и пересказ.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552" y="1676050"/>
            <a:ext cx="446419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каналов передачи информации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каналы по скорости, точности и сохранности, а также показывает типичные примеры использования в учебе и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коммуникация удобна для оперативных вопросов, а письменные и цифровые каналы лучше подходят для точности, хранения и повторного обращения к смыслу.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способов коммуникации (обобщение качественных признаков)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включают мессенджеры, электронную почту, социальные сети, облачные сервисы, образовательные платформы и видеоконференции. Они поддерживают обмен сообщениями почти мгновенно на больших расстояниях.
</a:t>
            </a:r>
            <a:endParaRPr lang="en-US" sz="1112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обмен информацией в современной среде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позволяет обращаться одновременно к множеству людей: учителям, одноклассникам, сотрудникам и сообществам по интересам. Это ускоряет обсуждения, согласование планов и распространение учебных материалов.
</a:t>
            </a:r>
            <a:endParaRPr lang="en-US" sz="1062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риск ошибок: неточная пересказанная информация, слухи, реклама и манипулятивный контент распространяются быстрее, чем успевает включиться проверка. Поэтому важно различать факт, мнение и оценку.
</a:t>
            </a:r>
            <a:endParaRPr lang="en-US" sz="1112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 — проверять источник, дату и контекст. Даже короткое сообщение может быть искажено, если вырвать его из исходной публикации или игнорировать первоисточник.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интернета и мобильной связи как фактор изменения общения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2023 году, по данным ITU, интернетом пользовались более 5,4 млрд человек. Это сделало обмен информацией массовым и практически непрерывным.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сеть охватывает больше людей, коммуникация меняется: обучение, работа и повседневные контакты всё чаще опираются на цифровые каналы.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ITU (Internet users),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информации: от бумаги до облачных сервисов
</a:t>
            </a:r>
            <a:endParaRPr lang="en-US" sz="2259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с заметками против «живой»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140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носители легко объяснить на примерах: тетрадь, архивная папка, карточки с измерениями. Но они зависят от условий хранения и требуют ручного поиска. Поэтому для учебных и научных материалов важно уметь быстро находить нужные документы и сохранять их долговременно.
</a:t>
            </a:r>
            <a:endParaRPr lang="en-US" sz="140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Жесткий диск и флешка: быстро, но нужно думать о защите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диски и флеш-память дают большую емкость и быстрый доступ к файлам. Однако данные уязвимы: сбой устройства, случайное удаление или повреждение носителя приводят к потере. Поэтому рядом с «быстротой» должна быть продуманная схема резервного копирования.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Облако: хранение на серверах и доступ где угодно
</a:t>
            </a:r>
            <a:pPr algn="l" indent="0" marL="0">
              <a:lnSpc>
                <a:spcPct val="90000"/>
              </a:lnSpc>
              <a:buNone/>
            </a:pPr>
            <a:r>
              <a:rPr lang="en-US" sz="12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 переносят файлы на серверные системы и позволяют обращаться к ним с разных устройств. Часто это сопровождается автосинхронизацией и возможностью восстановить прежние версии. Для учебных проектов и научных материалов особенно ценны и быстрый поиск, и дополнительная защита данных.
</a:t>
            </a:r>
            <a:endParaRPr lang="en-US" sz="127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и распространяется новость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от события до публикации: факты собираются, проверяются, отбираются, редактируются и затем расходятся по медиа и социальным сетям.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искажают шум и сокращения: обрывок фразы, неполная фотография или «выдернутая» статистика меняют смысл сообщения. Даже один пропущенный факт способен направить вывод в другую сторону.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может не дойти до получателя. Неоднозначные слова, разные языковые коды и непонимание терминов приводят к разным трактовкам, хотя отправитель «видел» один и тот же смысл.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понимание влияют эмоции и предвзятость: тон, раздражение, спешка и ожидания задают рамку восприятия. Сообщение читается не буквально, а встраивается в заранее сформированную картину.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усиливаются при передаче результатов измерений: ошибки в формулировке, единицах величин или условиях эксперимента меняют вывод. В естествознании это особенно критично для воспроизводимости.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смысл сообщения теряется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недопонимания в общении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отражают категории барьеров, а не частоту в реальных опросах: это помогает увидеть, что недопонимание почти всегда имеет несколько «корней»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типы барьеров накладываются, сообщение чаще «съезжает» по смыслу. В коммуникации полезно проверять термины, технику и эмоциональный фон.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способов коммуникации, представлена категориальная модель (без количественной статистики).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статьи, учебники, конференции, лабораторные работы и открытые базы данных формируют общий банк знаний. Новые результаты включают в этот банк, чтобы другие могли проверить и продолжить исследования.
</a:t>
            </a:r>
            <a:endParaRPr lang="en-US" sz="1278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среде обмен строится на цепочке вопросов, ответов, уточнений и проверки понимания. Совместные обсуждения помогают выявить пробелы и выработать единое объяснение, а не просто «угадать» ответ.
</a:t>
            </a:r>
            <a:endParaRPr lang="en-US" sz="1307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отделяет научное сообщение от мнения. Результаты наблюдений, таблицы измерений и выводы по эксперименту требуют точности, прозрачных условий и воспроизводимости, иначе их нельзя считать надежными.
</a:t>
            </a:r>
            <a:endParaRPr lang="en-US" sz="1276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 в науке и образовании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044" y="1733225"/>
            <a:ext cx="28134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тип задачи с наиболее подходящим каналом и причиной выбора: скорость ответа, точность фиксации, удобство обсуждения и долговременное хранение.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канала влияет на качество передачи: для смысла важны не только слова, но и скорость реакции, степень фиксации и возможность вернуться к материалу.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практики учебной и деловой коммуникации.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6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канал лучше подходит для разных задач
</a:t>
            </a:r>
            <a:endParaRPr lang="en-US" sz="2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безопасность обмена информацией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личных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пересылать чужие данные без согласия: паспортные сведения, адреса, номера телефонов, результаты анализов. Даже «кажется, что это для пользы» риск нарушений остается реальным.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и уважение к источникам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фотографии и видео защищены авторским правом. Используйте ссылки, указывайте автора и применяйте легальные материалы — иначе сообщение превращается в неправомерное заимствование.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сведений перед распространением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неподтвержденных фактов подталкивает к ошибкам и панике. Перед репостом сравните источники и уточните, где именно опубликованы исходные данные, а не пересказы.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репутация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сохраняются следы действий, поэтому любое сообщение влияет на доверие и безопасность. Важно отвечать за смысл, который вы создаете вместе с другими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надежной информации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школьной проверке полезно начинать с автора и времени публикации, затем смотреть на ссылки на данные и на то, совпадает ли текст с другими надежными материалами.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растет не от «красивости» текста, а от проверяемости. Перекрестные подтверждения и отсутствие противоречий уменьшают риск ошибочных выводов.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критерии проверки достоверности информации (категориальная модель, без числовой статистики).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обмена информацией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4637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как «помощник» поиска и обработки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будут ускорять чтение и систематизацию больших массивов данных. Это сократит время подготовки докладов и поможет быстрее переходить от фактов к выводам.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0447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перевод и адаптация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поможет обходить языковые барьеры и сравнивать материалы из разных источников. Важно помнить: автоматический перевод требует проверки, особенно для терминов и чисел.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4525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 в обучении и быту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интерфейсы сделают запросы и уточнения более естественными. Пользователь быстрее получает справку, но должен критически оценивать ответы и источник информации.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602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Дополненная реальность и наглядные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соединит текст с визуализацией: схемы, модели и пояснения могут «встраиваться» в реальную среду. Это поддержит понимание сложных процессов и экспериментов.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0268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как навык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возможностей машин усиливается необходимость критического мышления. Нужно различать факт, интерпретацию, рекламу и манипуляцию, сохраняя человеческую ответственность за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обмен информацией как основа жизни общества и науки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 соединяет людей, учебные предметы, научные исследования и технологические системы. Его качество определяется ясностью сообщения, каналом, обратной связью и надежностью источника. В цифровую эпоху важны точность, краткость, проверка и этика.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2026-05-14T06:33:55Z</dcterms:created>
  <dcterms:modified xsi:type="dcterms:W3CDTF">2026-05-14T06:33:55Z</dcterms:modified>
</cp:coreProperties>
</file>