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клеточная мембрана: комплексный обзор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структуру и функцию цитоплазмы и клеточной мембраны в живых клетках.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образует внутреннюю среду клетки, обеспечивая биохимические реакции и обмен веществ, а мембрана отделяет клетку от окружающей среды и регулирует её взаимодействие. Эти структуры являются универсальными и жизненно важными для всех организмов.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цитоплазмы и мембраны для жизни клетки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занимает большую часть объёма клетки (70–90%), состоит из гиалоплазмы, органелл и включений, обеспечивает пространство для всех внутриклеточных процессов.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окружена клеточной мембраной, но не включает ядро, что создаёт отдельную зону для обмена веществ и метаболических реакций.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— жидкая основа цитоплазмы, позволяющая органеллам свободно перемещаться и взаимодействовать друг с другом.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выполняют специфические функции, а включения обеспечивают запас веществ и отражают приспособления клетки к условиям среды.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структура и состав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Гиалоплазма: состав и свойства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на 80–85% состоит из воды, содержит белки, ионы калия, натрия и кальция, а также органические молекулы, создавая сложную коллоидную систему.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физические свойства включают изменяемую вязкость, что обеспечивает динамическую среду для перемещения органелл и транспортных процессов.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гиалоплазмы — поддержание формы органелл, внутриклеточный транспорт веществ и регуляция осмотического давления и клеточного объёма.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825986"/>
            <a:ext cx="7101300" cy="32060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цитоплазмы и включения: функции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выполняют ключевые роли в обмене веществ, а включения отражают запасы и адаптационные процессы.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органеллы координируют жизненные процессы, а включения отражают физиологическое состояние клетки.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73175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Растворимая часть цитоплазмы, где проходят гликолиз, синтез аминокислот и формирование вторичных метаболитов.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тубулина, обеспечивают клеточную форму, транспорт органелл и участие в делении клетки.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Построены из актина, поддерживают клеточную структуру и способствуют движению и формированию псевдоподий.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кератин и виментин, обеспечивают устойчивость клетки к механическим воздействиям.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 и цитоскелет: важные компоненты внутренней среды
</a:t>
            </a:r>
            <a:endParaRPr lang="en-US" sz="27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транспорта молекул и ионов внутри клетки, участие в делении и адаптации к изменяющимся условиям среды.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стабильности внутренней среды клетки и обеспечение условий для жизненно важных биохимических процессов.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энергетических и структурных веществ — гликогена у животных и крахмала у растений для последующего использования.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цитоплазмы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цитоплазмы и клеточной мембраны: схема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и веществ через мембрану к цитоплазматическим механизмам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барьерными, транспортными и сигнальными функциями, поддерживая гомеостаз и связь с окружающей средой.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тонкая (7–10 нм) оболочка, окружающая клетку и отделяющая её внутреннее содержимое от внешней среды.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Построена из двойного слоя фосфолипидов, в который встроены белки, углеводы и холестерин, обеспечивая стабильность и функциональность.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Присуща всем клеткам, прокариотам и эукариотам, являясь эволюционно устойчивой структурой клеточного организма.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основные характеристики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строение клеточной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двух слоёв фосфолипидов с гидрофильными головками и гидрофобными хвостами, создающими устойчивую и полярную среду для клеточных процессов. Такая структура обеспечивает избирательную проницаемость.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компоненты и цитоскелет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мембране присутствуют интегральные и периферические белки, выполняющие функции рецепторов, транспортёров и ферментов. Связь белков с цитоскелетом придаёт клетке форму и механическую устойчивость.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клеточной мембраны и их функции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двойной слой, обеспечивающий барьер между внутренним пространством клетки и внешней средой, предотвращая неконтролируемый обмен веществ и поддерживая целостность мембраны.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регулирует текучесть мембраны, белки обеспечивают транспорт и передачу сигналов, а гликокаликс — это углеводный слой, отвечающий за клеточное узнавание и иммунную защиту.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избирательной проницаемости клеточной мембраны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АТФ для перемещения веществ против концентрационного градиента. Осмос регулирует движение воды через полупроницаемую мембрану, поддерживая клеточный гомеостаз и объём.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механизм — простая диффузия, при которой через мембрану свободно проходят газы и малые молекулы без затрат энергии. Второй — облегчённый транспорт с помощью белков-переносчиков, обеспечивающих селективный перенос веществ.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25654"/>
            <a:ext cx="6463500" cy="2338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транспорта отличаются скоростью, затратами энергии и направленностью перемещения веществ через мембрану.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энергии, обеспечивая перемещение веществ в обход естественных градиентов, что критично для клеточной функции.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современной биологии для старших классов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видов транспорта через мембрану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рецепторы воспринимают гормоны, нейромедиаторы и антигены, инициируя каскад внутриклеточных сигналов, который регулирует клеточные процессы и адаптацию.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Адгезивные молекулы участвуют в обеспечении прочности межклеточных контактов, поддерживая структурную целостность и иммунный ответ организма.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 обеспечивают специфическое распознавание соседних клеток, что необходимо для формирования тканей и согласованного функционирования органов.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и межклеточные взаимодействия через мембрану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Селективный обмен веществ позволяет контролировать поступление и выведение соединений, поддерживая внутреннюю среду клетки стабильной.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предотвращает проникновение токсинов и патогенов, сохраняя жизнеспособность клетки и её структур.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Компартментализация обеспечивает разделение клеточного пространства на функциональные зоны через мембраны органелл, что повышает эффективность процессов.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участвует в эндо- и экзоцитозе, регулируя поглощение и выделение веществ, а также поддерживает электролитный и энергетический баланс.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клеточной мембраны и их значение для клетки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нарушающие целостность мембраны, и последствия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агенты и их влияние на мембрану
</a:t>
            </a:r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детергентов разрушает липидный слой, приводя к потере барьерных функций мембраны. Окислительный стресс вызывает повреждения липидов и белков, нарушая целостность и функцию клетки.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биологические угрозы целостности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 и радиация способны вызвать разрушение структуры мембраны. Вирусы и бактерии используют специфические механизмы для проникающего воздействия и разрушения мембранных барьеров.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современные методы защиты мембран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мембран ведёт к нарушению обмена веществ и гибели клетки. Биомедицинские исследования разрабатывают препараты, стабилизирующие мембрану и защищающие клетки от повреждений.
</a:t>
            </a:r>
            <a:endParaRPr lang="en-US" sz="15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мембран в медицине и биотехнологии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взаимодействиях вирусов с мембранными рецепторами помогает в разработке стратегий профилактики и терапии инфекционных заболеваний.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Липосомы используются для целевой доставки лекарств, улучшая эффективность терапии и снижая побочные эффекты за счёт слияния с клеточной мембраной.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наследственных заболеваний, связанных с дефектами мембранных белков, способствуют созданию генетических и медикаментозных методов лечения.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современные методы изучения клеточной мембраны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модели мембранных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Э. Овертон и Ч. Эрнст предложили фундаментальные идеи о составе мембраны. В 1935 году модель Данелли–Давсона описала слоистое строение мембраны с липидным и белковым слоями.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Жидкостно-мозаичная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1972 году Сингер и Николсон предложили концепцию подвижного слоя липидов с вкрапленными белками, которая объясняет динамичность и функциональное разнообразие мембраны.
</a:t>
            </a:r>
            <a:endParaRPr lang="en-US" sz="1363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визуализации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Криоэлектронная и атомно-силовая микроскопия позволили получать сверхточные изображения мембраны, а флуоресцентные техники помогают наблюдать процессы в живых клетках в реальном времени.
</a:t>
            </a:r>
            <a:endParaRPr lang="en-US" sz="12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298610"/>
            <a:ext cx="7101300" cy="426078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мембран у прокариот и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касаются структуры, состава и функций мембран у прокариотических и эукариотических клеток.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усложнение мембран у эукариот связано с многообразием функций и специализацией органелл.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клеточной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актуальные направления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мембрана — ключевые компоненты клетки, управляющие её жизнедеятельностью; современные исследования расширяют понимание их роли в здоровье и заболеваниях, открывая новые биомедицинские перспективы.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2026-05-10T09:05:15Z</dcterms:created>
  <dcterms:modified xsi:type="dcterms:W3CDTF">2026-05-10T09:05:15Z</dcterms:modified>
</cp:coreProperties>
</file>