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роль местоимений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существительные, обеспечивая ясность и лаконичность речи.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языковой контекст местоимений в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английского прошли путь от древних форм к современным, упростив склонения и сохранив важную грамматическую функцию согласования с глаголом по лицу и числу. Понимание этих изменений важно для формирования грамотной речи школьников.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и взаимные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указывают на возвращение действия (myself, herself), взаимные выражают взаимодействие (each other).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притяжательные местоимения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— субъекты или объекты действия, например, I, you, he; притяжательные обозначают принадлежность: my, your, his.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указательные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(who, what) формируют вопросы, указательные (this, those) выделяют предметы во времени и пространстве.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 неопределённые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связуют части предложения (who, which), неопределённые выражают неопределённость (somebody, nobody).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английских местоимений с примерами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объектные местоимения: формы и функции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 позиции в предложении: субъект или объект действия влияют на форму местоимения.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(I, you, he и др.) выступают подлежащими в предложении, согласуясь с глаголом по лицу и числу.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Объектные формы (me, you, him и др.) используются для обозначения дополнений в предложениях.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«He reads» — субъект, «She sees him» — объект, иллюстрируют различия в употреблении.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и зависимые местоимения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(my, your) сопровождают существительные, выражая принадлежность.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«This is my book» — прилагательное, «This book is mine» — местоимение, подчёркивая собственность.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(mine, yours) заменяют существительные, выступая самостоятельно.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и взаимные местоимения: правила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(myself, yourself и др.) указывают, что действие возвращается к субъекту предложения. Они подчёркивают самостоятельность или усиление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местоимения (each other, one another) выражают взаимные действия двух или более субъектов, указывая на взаимное влияние или взаимодействие.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и вопросительные местоимения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«Who is there?» — запрос информации; «This is my friend» — указание на конкретного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(this, that, these, those) выделяют объекты в контексте времени, пространства или ситуации.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(who, what, which, whose) служат для постановки вопросов о лицах и предметах.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относительного местоимения зависит от роли в придаточном и от формального или неформального стиля 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«The man who called is here» местоимение «who» вводит придаточное предложение.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употребляются для определения или описания существительных в сложных конструкциях.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(who, whom, whose, which, that) связывают главное и придаточное предложение, уточняя информацию.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и придаточные предложения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874018"/>
            <a:ext cx="4534800" cy="3087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Grammar in Use, Murphy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форм местоимений: личные, объектные и притяжательные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основные формы местоимений по лицам и числам с пояснениями об их грамматической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варьируется в зависимости от синтаксической роли: субъект, объект или выражение принадлежности.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формы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местоимения в зависимости от грамматических и стилистических факторов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английских местоимений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с неправильным выбором форм, например, использование his, her или their вместо безличного its. Также распространена путаница между возвратными и взаимными местоимениями, что искажает смысл предложения.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встречаются при употреблении местоимений в вопросительных и косвенных конструкциях. Например, вместо корректного — 'She put the book on her table' — иногда говорят 'on their table', что нарушает согласование.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английских местоимений в разных жанрах текстов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доминируют в повествовательных жанрах, тогда как указательные и вопросительные чаще встречаются в публицистике, отражая специфику коммуникации.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функциональная нагрузка местоимений существенно зависит от жанровой принадлежности текста, отражая цели и стиль общения.
</a:t>
            </a:r>
            <a:endParaRPr lang="en-US" sz="1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местоимения помогают передать внутренний мир персонажей и эмоциональную окраску, подчеркивая субъективность восприятия событий.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текста романа и научной статьи показывает, как местоимения адаптируются под задачи разных стилевых направлений, обеспечивая эффективную коммуникацию.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использует безличные и неопределённые местоимения для акцентирования объективности и универсальности утверждений, например, ‘one can observe’ или ‘it is known’.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 в художественной и научной прозе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системой местоимений английского и русского языков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местоимения первого лица имеют формы «я», «меня», «мне» и пр., что нетипично для английских аналогов, сохраняющих одну форму для субъекта или объекта.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отсутствует грамматическая категория рода в личных местоимениях первого и второго лица, в отличие от русского, где род выражается во всех падежах.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местоимения не склоняются по падежам, сохраняя неизменность форм, тогда как в русском языке падежные формы изменяют слово, что влияет на синтаксическую структуру.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различий: английское he — неизменяемое местоимение, в русском — он (именительный), его (родительный и винительный), ему (дательный) — формы, зависящие от падежа.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устной и письменной английской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преобладают сокращённые формы местоимений, например, I’m, you’re, что обусловлено скоростью и непринуждённостью общения.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используются полные формы и более сложные конструкты, включая относительные и неопределённые местоимения, обеспечивающие логику и развернутость изложения.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возвратные местоимения в разговорной речи встречаются чаще, что упрощает взаимодействие и поддерживает динамику диалога.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межкультурной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форма обращения you универсальна, отсутствует категория «ты» и «вы», но в деловой коммуникации тон и контекст формируют уровень формальности и дистанцию.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притяжательных местоимений может нести скрытый посыл вежливости или уважения, что особенно важно при международном общении и корпоративной переписке.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диагностические работы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школьников 10 класса при работе с местоимениями
</a:t>
            </a:r>
            <a:pPr algn="l" indent="0" marL="0">
              <a:lnSpc>
                <a:spcPct val="120000"/>
              </a:lnSpc>
              <a:buNone/>
            </a:pPr>
            <a:r>
              <a:rPr lang="en-US" sz="25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выявила, что многие ученики испытывают сложности с точным выбором и согласованием местоимений, что требует целенаправленной методической поддержки.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ошибок связано с формами объекта и возвратными местоимениями, что указывает на необходимость усиления тренировок в этих областях.
</a:t>
            </a:r>
            <a:endParaRPr lang="en-US" sz="19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употреблении местоимений напрямую влияют на итоговую оценку в разделе «Грамматика и лексика», что повышает значимость темы при подготовке к экзаменам.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упражнения на вставку пропущенных местоимений, что развивает навык автономного анализа и корректного выбора форм.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тестах важно различать категории местоимений и их стилистическую уместность, что требует глубокого понимания функций каждого разряда.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включают определение правильной формы местоимения в соответствии с контекстом и ролью в предложении, что проверяет базовые грамматические навыки.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 в ЕГЭ и ОГЭ по английскому языку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совершенствования владения английскими местоимениями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в письменных работах и использование специализированных учебных ресурсов значительно повышают уровень владения и предотвращают закрепление неправильных форм.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аутентичных текстов различных жанров развивает интуитивное чувство правильного употребления местоимений и расширяет словарный запас.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перестройку предложений и трансформацию местоимений помогают закрепить правила и повысить гибкость речевого навыка.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систематическое повторение местоимений как ключ к мастерству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повторение и практика всех видов английских местоимений способствуют развитию точной, выразительной речи и успешной коммуникации в учебе и жизни.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2026-05-07T18:55:00Z</dcterms:created>
  <dcterms:modified xsi:type="dcterms:W3CDTF">2026-05-07T18:55:00Z</dcterms:modified>
</cp:coreProperties>
</file>