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часть света в западной Евразии: страны, природа и влияние на мировой мир.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география, страны и роль в мире
</a:t>
            </a:r>
            <a:endParaRPr lang="en-US" sz="343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часть света, которая вместе с Азией образует Евразию. Её граница с Азией проходит по Уральским горам и соседним природным рубежам. Изрезанная береговая линия и полуострова важны для климата, торговли и городов.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карте мира и в системе материков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Европу омывает Северный Ледовитый океан, с запада — Атлантический, а с юга — Средиземное море. Эти океаны и моря влияют на погоду и на то, как развиваются прибрежные страны.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граничит с Азией по Уральским горам, реке Урал, Каспийскому морю и по продолжению через Кавказ. Такой переход между частями света хорошо заметен и по природным условиям, и по истории расселения.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Европы выделяются крупные полуострова — Пиренейский, Апеннинский, Балканский и Скандинавский. Из‑за протяжённости с севера на юг рядом живут арктические территории, умеренные леса и средиземноморские побережья.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Европы и крайние природные рубежи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значительно опережает остальные страны по площади: на фоне её территории остальные государства выглядят заметно меньше.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большая территория не равна автоматически ни высокой численности населения, ни экономической «силе» страны.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площади по общеизвестным справочным данным (пороговые значения в млн км²); точность зависит от методики подсчёта.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Европы по площади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формы на севере и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располагаются молодые горы: Альпы, Пиренеи, Апеннины, Карпаты и Балканы. Высокие вершины вроде Монблана (около 4808 м) подчёркивают контраст между равнинами и горными районами.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горные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заметно преобладают равнины и низменности, особенно в центральной и восточной части. На этом рельефе удобно развивать города, сельское хозяйство и транспортные маршруты.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Европы: равнины, горы и ледниковые формы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7434" y="1583525"/>
            <a:ext cx="2742831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четыре основных типа климата: где распространены условия и какие они дают температуры и осадки.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вывод: Европа за относительно короткое расстояние «проходит» разные климатические зоны — от арктических до средиземноморских.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климатических классификаций по типам климата.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типы климата Европы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Европы и языковое разнообразие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около 740 миллионов человек, но распределяются они неравномерно. Больше людей живёт в крупных городах, промышленных районах и на побережьях, где сосредоточены рабочие места и услуги.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 и диалекты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странах, помимо государственного языка, существуют региональные языки и диалекты. Они помогают людям сохранять местные традиции, особенности культуры и звучание речи «по месту».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большие языковые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выделяют германскую, романскую и славянскую языковые семьи. К ним относятся немецкий, английский, французский, испанский, итальянский, польский и русский, а также многие другие языки.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Европы сосредоточена в нескольких государствах, поэтому их решения заметно влияют на демографическую картину континента.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доминирование крупнейших стран: агломерации и крупные города играют решающую роль в жизни общества и экономике.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 численности населения из международных демографических публикаций (например, UN World Population Prospects; значения зависят от года и методики).
</a:t>
            </a:r>
            <a:endParaRPr lang="en-US" sz="867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Европы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связанные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ассоциируют с Эйфелевой башней и Лувром, Рим — с Колизеем и наследием Древнего Рима. Лондон узнают по Биг-Бену и Тауэру, а Афины — по Акрополю.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«музей под открытым небом»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часто связывается со средневековым историческим центром. В Берлине важны Бранденбургские ворота, а в Мадриде — королевские площади и музеи. Поэтому в одном городе встречаются разные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города-символы Европы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Европы сотрудничают между собой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взаимодействия: интересы → договорённости → совместные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 Европы и помогает им работать как единая система. Внутри ЕС действует единый рынок: проще торговать, покупать услуги и свободнее перемещаться.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 его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используют 20 стран, поэтому многим людям удобнее сравнивать цены и делать расчёты. Это также снижает издержки для бизнеса при поездках, покупках и сделках.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влияет на правила в торговле, защиту прав потребителей и экологические стандарты. Кроме того, поддерживает программы образования и научные проекты, укрепляя сотрудничество между странами.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экономики многих европейских стран услуги занимают лидирующие позиции: банковские сервисы, медицина, образование, торговля и цифровые решения.
</a:t>
            </a:r>
            <a:endParaRPr lang="en-US" sz="116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условному индексу видно, что «ядро» экономики чаще всего составляют услуги и промышленность, тогда как сельское хозяйство сильнее проявляется в определённых регионах.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курса (условные значения для визуализации различий по значимости отраслей).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Европы: главные отрасли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Европы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памятники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в Риме, исторический центр Праги и другие знаменитые места показывают, как в одном городе могут жить разные эпохи. Эти объекты сохраняют память о прошлом и привлекают миллионы посетителей ежегодно.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монастыри и религиозное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Версаль, монастырь Мон-Сен-Мишель и Собор Святого Петра в Ватикане отражают богатую религиозную и художественную традицию. В них сочетаются труд поколений мастеров и развитие культурных стилей.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традиция Европы связана с наследием Древней Греции и Рима, а затем усилилась христианством. Так формировались архитектура, образование и представления о ценности человека и знаний.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исторические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сохраняются музеи, театры, замки, соборы и целые старинные кварталы. Это помогает понимать историю не по учебнику, а «на месте», через детали повседневной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наука и великие открытия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идея Коперника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гелиоцентрическую модель мира, где в центре находится Солнце. Эта мысль стала важным поворотом в астрономии и помогла учёным по-новому взглянуть на движение планет. В истории науки его имя часто связывают с точностью наблюдений.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и наблюдения Галилея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развивал наблюдательную астрономию и использовал телескоп для изучения небесных объектов. Его работы показывают, как техника и наука идут вместе: прибор расширяет возможности человека видеть то, что раньше было скрыто. Поэтому его вклад воспринимают как шаг к современной астрономии.
</a:t>
            </a:r>
            <a:endParaRPr lang="en-US" sz="942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и микробиология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связал своё имя с развитием микробиологии, помогая понять роль микроорганизмов в жизни и болезнях. Его исследования приблизили медицину к экспериментальному подходу и практическим решениям. Именно поэтому в памяти науки Пастер остаётся символом связи теории и опыта.
</a:t>
            </a:r>
            <a:endParaRPr lang="en-US" sz="9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особенно удобна туристам из‑за коротких расстояний между странами и развитого транспорта. Это помогает за одну поездку увидеть разные культуры и природные зоны.
</a:t>
            </a:r>
            <a:endParaRPr lang="en-US" sz="106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культурные и экскурсионные поездки дают основу спроса, а пляжи и зимние виды спорта формируют заметные сезонные направления.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для наглядности (условное распределение).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Европе и его главные направления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7649" y="1642900"/>
            <a:ext cx="9705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Европы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важной проблемой остаётся загрязнение воздуха. Оно связано с транспортом и промышленностью, а также с высокой плотностью населения в отдельных районах, где ежедневно много людей и машин.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затрагивает всю Европу: растёт доля экстремальных погодных явлений, а в холодных регионах особенно заметны сдвиги сезонности. Это влияет на природу, здоровье людей и сельское хозяйство.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 состояние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 загрязнение морей усиливают нагрузку на экосистемы. Вместе с этим растёт риск для прибрежных территорий, рыболовства и туристической сферы, зависящей от чистой воды и берегов.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накапливаются отходы, и это становится серьёзным вызовом для городской среды. Поэтому развивают переработку мусора, общественный транспорт, очистные сооружения и возобновляемую энергетику.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23329"/>
            <a:ext cx="4094100" cy="17020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несколько стран по базовым признакам: страна, столица, государственный язык, валюта и узнаваемый символ.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 языках и валютах: только часть стран использует евро, а культурные символы подчёркивают уникальную историю каждой столицы.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страноведению (общеизвестные сведения).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стран Европы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путешествие помогает лучше понять Европу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карта → сравнение стран → природа и климат → города и памятники → выводы о сходствах и различиях.
</a:t>
            </a:r>
            <a:endParaRPr lang="en-US" sz="11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сочетает развитую сеть городов и сильные научные центры, а во многих районах высокая плотность населения делает экономику особенно динамичной и связанной.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крупные университеты, финансовые центры, музеи, международные организации и транспортные узлы. Поэтому решения, принимаемые в Европе, быстро распространяются по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рядом существуют разные религии, культуры и формы правления, а также заметны различия в уровне экономического развития. Это создаёт богатый опыт сотрудничества и взаимных обменов.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продолжает влиять на мировую политику, науку, образование, спорт и культуру. Даже различия стран обычно усиливают общие проекты и международные инициативы.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остаётся важным регионом мира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это часть света с древней историей, разными природными зонами, множеством стран и высоким уровнем взаимосвязей. На фоне общих связей сохраняются языки и традиции, а сотрудничество помогает решать вызовы.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единое пространство разнообразия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2026-05-13T21:59:53Z</dcterms:created>
  <dcterms:modified xsi:type="dcterms:W3CDTF">2026-05-13T21:59:53Z</dcterms:modified>
</cp:coreProperties>
</file>