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музыкальных терминов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музыке звучать понятно и красиво.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термины подсказывают, как исполнять произведение: быстрее или медленнее, громче или тише, с паузой или повтором. Без них ноты были бы как карта без названий дорог.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музыке свои слова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музыке не просто слышится, а имеет свои признаки: высоту, длительность, силу и окраску. По этим признакам мелодию можно записать и точно исполнить.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— это не ошибка и не пустота, а нужная тишина внутри музыки. Она помогает отделять фразы, делать дыхание и придавать мелодии выразительность.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звуки или паузы, музыка потеряет порядок. Тогда её будет трудно спеть, сыграть и даже узнать, потому что каждая деталь в ней важна.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состоит из звуков и тишины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569" y="1440450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звучит как линия, которую хочется напеть или тихо повторить про себя. Она обычно запоминается быстрее всего и ведёт музыку вперёд.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и прыжки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может течь мягко, а другая — неожиданно прыгать вверх и вниз. Поэтому она может казаться спокойной, весёлой или даже озорной.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мелодии есть свой путь: она начинает рассказ, развивает мысль и заканчивает её. Почти как маленькая музыкальная сказка без слов.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мелодия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двигаться ровно: длинные и короткие звуки чередуются по порядку. Если ритм понятен, мелодия не сбивается и звучит уверенно.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показывает, как музыка делится на равные доли. Он похож на счёт шагов, поэтому помогает исполнителю держать общий пульс произведения.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музыке встречаются размеры 2/4, 3/4 и 4/4. Они подсказывают, как считать такты и где особенно удобно делать акценты.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размер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Быстро, спокойно,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с какой скоростью нужно исполнять музыку. Аллегро — это быстро, анданте — спокойно, адажио — медленно. У каждого темпа свой характер и свой шаг.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темпа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molto и poco уточняют движение: очень быстро, очень медленно или чуть медленнее. Благодаря им музыка звучит точнее, будто у неё есть собственный темп ходьбы.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музыка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Forte означает громкое звучание. Такая музыка словно говорит уверенно и смело, поэтому её легко заметить даже в большом зале.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Piano — это тихо. В этом звучании есть мягкость и осторожность, как будто музыка шепчет на ушко.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Crescendo показывает постепенное усиление звука. Музыка как будто поднимает голос, но делает это плавно, без резких скачков.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Diminuendo означает постепенное затихание. Звук не исчезает сразу, а медленно уходит, словно отдаляется и растворяется в воздухе.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Динамика: громко и тихо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обычно звучит светло, бодро и радостно. Он помогает музыке улыбаться, даже если мелодия очень простая.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чаще передаёт задумчивое, мягкое или немного грустное настроение. Из-за него знакомая мелодия может стать совсем другой по характеру.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в мажоре и миноре звучит по-разному. Поэтому лад — это как настроение, которое выбирает сама музыка.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Лад: мажор и минор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619" y="11089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0756" y="30856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флейты звук светлый и лёгкий, словно тонкая серебристая нить. Её тембр легко узнать, даже если она играет очень тихо.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 звучит густо, тепло и певуче. Её тембр напоминает спокойный голос, который умеет рассказывать длинные истории без лишнего шума.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звучит чётко и ударно. Его тембр похож на уверенный шаг, поэтому он хорошо держит ритм и задаёт движение всей музыке.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голоса тоже есть тембр: он может быть звонким, мягким, высоким или низким. По тембру мы часто узнаём человека ещё до того, как увидим его.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окраска звука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Нотный стан похож на аккуратную лестницу из пяти линий. На ней каждая нота занимает своё место, чтобы музыкант мог прочитать мелодию без догадок. Если смотреть внимательно, линии сразу превращаются в понятную музыкальную дорожку.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линий, на которых живёт музыка
</a:t>
            </a:r>
            <a:endParaRPr lang="en-US" sz="1284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Скрипичный ключ стоит в начале нотного стана и помогает читать высокие звуки. Он как указатель, который говорит: «Сюда смотрим особенно внимательно!» Благодаря ему ноты не путаются и выстраиваются в понятный порядок.
</a:t>
            </a:r>
            <a:endParaRPr lang="en-US" sz="857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Ключ, который открывает звук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бывают круглыми, с палочкой или с флажком. По их виду можно понять, как долго звучит каждый звук. Так музыка записывается точно, а исполнителю не приходится угадывать, сколько ждать следующую ноту.
</a:t>
            </a:r>
            <a:endParaRPr lang="en-US" sz="883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ноты подсказывает длительность
</a:t>
            </a:r>
            <a:endParaRPr lang="en-US" sz="1023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ноты на письме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нота звучит дольше половинной, а половинная — дольше четвертной. Чем короче длительность, тем чаще такие звуки встречаются в мелодии.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пауз тоже есть свои названия и продолжительность. Пауза означает тишину в музыке, но она так же важна, как и сам звук.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длительности записаны точно, исполнителю легче считать доли и не сбиваться. Тогда песня или пьеса звучит ровно, спокойно и понятно.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длительностей помогает петь, хлопать ритм и играть без путаницы. Музыка становится похожа на аккуратный узор, где всё на своём месте.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Длительности нот и пауз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музыкальное произведение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от замысла композитора до слуха слушателя: каждый шаг подсказывают музыкальные термины.
</a:t>
            </a:r>
            <a:endParaRPr lang="en-US" sz="12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4431" y="144045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мелодию, подбирает ритм и записывает музыку в нотах. Именно он задаёт произведению характер, настроение и его будущий путь от тишины к звучанию.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поёт или играет произведение так, чтобы музыка стала слышимой и выразительной. Он следит за темпом, динамикой и паузами, словно читает особую музыкальную подсказку.
</a:t>
            </a:r>
            <a:endParaRPr lang="en-US" sz="1431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внимательно воспринимает музыку, замечает её настроение и запоминает любимые моменты. Без него произведение не завершает свой круг: музыка должна быть услышана и понята.
</a:t>
            </a:r>
            <a:endParaRPr lang="en-US" sz="1431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создании музыки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подсказывает, какой это вид музыки: песня, танец, марш или колыбельная. По жанру легко догадаться, для чего и в каком настроении она звучит.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 строение произведения. В песне могут быть куплеты и припев, а в пьесе — повторяющиеся части, которые помогают запомнить мелодию.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форма работают вместе, как одежда и фасон: один отвечает за характер, другой — за порядок частей. Поэтому музыку легче понять и пересказать.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 формы музыки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44" y="11089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11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Сопрано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Сопрано — самый высокий женский или детский голос. Он звучит ясно и легко выделяется среди других голосов, будто маленький серебряный колокольчик.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— это большая группа певцов, которые поют вместе. В хоре голоса соединяются, и музыка становится особенно объёмной, сильной и торжественной.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Дуэт и трио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Дуэт исполняют двое, а трио — трое. Такие названия помогают сразу понять, сколько исполнителей участвует в музыке, и делают запись очень удобной.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Квартет — это ансамбль из четырёх исполнителей. Каждый голос или инструмент важен, поэтому участники слушают друг друга особенно внимательно, чтобы звучать дружно.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Пение, хор и ансамбль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оркестра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относится к струнным инструментам и умеет звучать очень выразительно. Её высокий, звонкий голос легко узнать среди других. На иллюстрации она может быть показана рядом с смычком и нотами, чтобы сразу напомнить о плавном, певучем тембре.
</a:t>
            </a:r>
            <a:endParaRPr lang="en-US" sz="586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поёт тонко и светло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 принадлежит к духовым инструментам. Её звук обычно сильный, блестящий и заметный издалека. На картинке труба хорошо смотрится рядом с другими духовыми, потому что её форма и блеск сразу привлекают внимание.
</a:t>
            </a:r>
            <a:endParaRPr lang="en-US" sz="64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 звучит ярко и смело
</a:t>
            </a:r>
            <a:endParaRPr lang="en-US" sz="1096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относится к ударным инструментам и помогает музыке идти уверенно, как по дорожке. Его звук короткий и чёткий. В иллюстрации барабан может стоять рядом с палочками, чтобы показать, как он отбивает ритм.
</a:t>
            </a:r>
            <a:endParaRPr lang="en-US" sz="642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задаёт чёткий ритм
</a:t>
            </a:r>
            <a:endParaRPr lang="en-US" sz="10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музыкальные слова пришли из Италии, потому что именно там долго развивалось искусство исполнения и записи музыки. Поэтому такие термины знакомы музыкантам во многих странах.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allegro и andante помогают понять темп произведения, а forte и piano — силу звучания. Эти обозначения читаются почти одинаково в разных музыкальных школах.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известные слова: crescendo, da capo, adagio. Они короткие, но очень точные, поэтому сразу подсказывают исполнителю, как вести мелодию дальше.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термины стали общим музыкальным языком. Даже если музыканты говорят на разных языках, ноты и эти слова помогают им понимать друг друга без лишних объяснений.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слова в музыке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в нотах бывает коротким, но его смысл раскрывается только рядом с другими знаками. Так легче понять, как именно должна звучать музыка.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нужно проверять вместе со знаком и местом в пьесе.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музыкальные обозначения и школьный курс музыкальной грамоты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669" y="14404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564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6619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56483"/>
            <a:ext cx="218400" cy="1941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44350"/>
            <a:ext cx="218400" cy="2184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 запоминания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Аллегро означает быстрое движение музыки. Если видишь это слово в нотах, можно представить бодрый шаг или весёлый бег мелодии.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Адажио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Адажио говорит, что музыка должна звучать медленно и спокойно. Такое исполнение похоже на неторопливую прогулку, когда можно внимательно слушать каждый звук.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 означает громко. Этот знак помогает исполнителю сделать музыку более сильной и заметной, будто она хочет поговорить уверенным голосом.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Пиано значит тихо. Такое звучание бывает мягким, осторожным и очень красивым, особенно если музыка хочет быть похожей на шёпот.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Пауза, ритм, мелодия, тембр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— это тишина в музыке, ритм показывает порядок длительностей, мелодия несёт главную мысль, а тембр помогает узнать, кто звучит.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музыкальные термины, школьник лучше понимает ноты, настроение, голоса и инструменты. Музыка становится яснее, а слушать и исполнять её — намного интереснее.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слова открывают музыку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2026-05-24T20:21:12Z</dcterms:created>
  <dcterms:modified xsi:type="dcterms:W3CDTF">2026-05-24T20:21:12Z</dcterms:modified>
</cp:coreProperties>
</file>