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955" y="701039"/>
            <a:ext cx="3938489" cy="338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Лист: внешнее строение и его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строение листа и его роль в жизни растения.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бывают широкими, узкими, гладкими или опушёнными. Их внешний вид зависит от света, влаги, температуры и ветра, поэтому по листу можно многое узнать о среде обитания растения.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листья у растений разные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26274" y="1409056"/>
            <a:ext cx="2805739" cy="32648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листа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Листовая пластинка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главная, самая заметная часть листа. Именно здесь происходит основная работа: улавливание света, газообмен и образование органических веществ в клетках.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509309" y="2821418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Черешок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Черешок соединяет лист со стеблем и помогает листовой пластинке занимать удобное положение относительно света. У некоторых растений черешок выражен слабо или отсутствует.
</a:t>
            </a:r>
            <a:endParaRPr lang="en-US" sz="1036" dirty="0"/>
          </a:p>
        </p:txBody>
      </p:sp>
      <p:sp>
        <p:nvSpPr>
          <p:cNvPr id="12" name="Text 4"/>
          <p:cNvSpPr txBox="1"/>
          <p:nvPr/>
        </p:nvSpPr>
        <p:spPr>
          <a:xfrm>
            <a:off x="628740" y="3653935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и прилистники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основания листа часто находится место его прикрепления к стеблю. У части растений здесь есть прилистники, а у других лист прикрепляется к стеблю прямо.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9138" y="1523052"/>
            <a:ext cx="3972133" cy="30970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листовой пластинки и край листа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630238" y="1545436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Листовые пластинки бывают овальными, сердцевидными, ланцетными, круглыми и игольчатыми. Форма хорошо заметна и помогает отличать одни растения от других.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630238" y="2331738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Цельный край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таких листьев край гладкий и ровный, без выемок и зубцов. Это один из самых простых признаков, по которому можно описать лист.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630238" y="3118039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Зубчатый и пильчатый край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растений край листа выглядит как маленькие зубцы или словно обработан пилой. Такие особенности легко увидеть при внимательном рассмотрении.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630238" y="3904342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Лопастный край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лопастных листьев край разделён на крупные выступы. Такая форма часто делает лист узнаваемым и связана с особенностями роста растения.
</a:t>
            </a:r>
            <a:endParaRPr lang="en-US" sz="10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и сложные листья могут выглядеть по-разному, но оба типа выполняют одинаковые жизненно важные функции.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числу примеров видно, что разные формы листа встречаются часто и одинаково важны для растений.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примеры из учебных растений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и сложные листья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38412"/>
            <a:ext cx="306494" cy="2451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21763" y="1602393"/>
            <a:ext cx="218098" cy="3172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7380" y="3330118"/>
            <a:ext cx="306494" cy="27243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каркас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Жилки проходят по всей листовой пластинке и создают прочную опору. Благодаря им лист лучше сохраняет форму и не так легко повреждается.
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Проведение воды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жилкам к клеткам листа поступает вода с растворёнными минеральными веществами. Это необходимо для нормальной работы листа и образования органических веществ.
</a:t>
            </a:r>
            <a:endParaRPr lang="en-US" sz="1319" dirty="0"/>
          </a:p>
        </p:txBody>
      </p:sp>
      <p:sp>
        <p:nvSpPr>
          <p:cNvPr id="15" name="Text 3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двудольных растений чаще заметно сетчатое жилкование, а у однодольных — параллельное или дуговое. Эти признаки помогают сравнивать растения между собой.
</a:t>
            </a:r>
            <a:endParaRPr lang="en-US" sz="1319" dirty="0"/>
          </a:p>
        </p:txBody>
      </p:sp>
      <p:sp>
        <p:nvSpPr>
          <p:cNvPr id="16" name="Text 4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рассматривать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Жилки хорошо видны на многих листьях, особенно если рассматривать их на свету. Поэтому жилкование удобно изучать на уроке и использовать для определения растений.
</a:t>
            </a:r>
            <a:endParaRPr lang="en-US" sz="1319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Жилкование листа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493392"/>
            <a:ext cx="3848986" cy="12282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основные типы жилкования и примеры растений, у которых они встречаются.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жилкования помогает узнавать растения и часто связан с принадлежностью к разным группам.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жилкования у растений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8795" y="3518200"/>
            <a:ext cx="8140648" cy="116067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501987" y="2044843"/>
            <a:ext cx="2241633" cy="11250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черешка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Черешок удерживает листовую пластинку и помогает ей поворачиваться к свету. Так лист получает больше света и работает более эффективно.
</a:t>
            </a:r>
            <a:endParaRPr lang="en-US" sz="1050" dirty="0"/>
          </a:p>
        </p:txBody>
      </p:sp>
      <p:sp>
        <p:nvSpPr>
          <p:cNvPr id="11" name="Text 2"/>
          <p:cNvSpPr txBox="1"/>
          <p:nvPr/>
        </p:nvSpPr>
        <p:spPr>
          <a:xfrm>
            <a:off x="3287362" y="2044843"/>
            <a:ext cx="2241633" cy="11250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Очередное и супротивное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очередном расположении листья находятся по одному на разных уровнях стебля. При супротивном они размещаются парами, друг напротив друга.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6052278" y="2044843"/>
            <a:ext cx="2241633" cy="11250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Мутовчатое расположение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мутовчатом расположении несколько листьев отходят от одного уровня стебля. Такое размещение уменьшает затенение и помогает растению лучше использовать свет.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Черешок и расположение листьев на стебле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внешнее строение листа связано с фотосинтезом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форма листа, жилки и устьица помогают листу выполнять свои функции.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слой клеток обычно образует кожицу листа.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защищает лист от повреждений и помогает уменьшать потерю воды, не мешая прохождению света к клеткам фотосинтеза.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26274" y="1409056"/>
            <a:ext cx="2805739" cy="32648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Устьица и газообмен
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5108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и выходит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устьица в лист поступает углекислый газ, необходимый для фотосинтеза, а наружу выделяется кислород. Одновременно через них уходит часть водяного пара.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ворота листа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Устьица — это крошечные отверстия в кожице листа, через которые растение обменивается газами с воздухом. Они работают постоянно, но особенно активно при свете и достаточной влажности.
</a:t>
            </a:r>
            <a:endParaRPr lang="en-US" sz="965" dirty="0"/>
          </a:p>
        </p:txBody>
      </p:sp>
      <p:sp>
        <p:nvSpPr>
          <p:cNvPr id="13" name="Text 4"/>
          <p:cNvSpPr txBox="1"/>
          <p:nvPr/>
        </p:nvSpPr>
        <p:spPr>
          <a:xfrm>
            <a:off x="3510856" y="3653935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жизнью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устьиц помогает листу одновременно питать растение, поддерживать дыхание и регулировать потерю влаги. Поэтому их расположение и количество имеют большое значение.
</a:t>
            </a:r>
            <a:endParaRPr lang="en-US" sz="999" dirty="0"/>
          </a:p>
        </p:txBody>
      </p:sp>
      <p:sp>
        <p:nvSpPr>
          <p:cNvPr id="14" name="Text 5"/>
          <p:cNvSpPr txBox="1"/>
          <p:nvPr/>
        </p:nvSpPr>
        <p:spPr>
          <a:xfrm>
            <a:off x="628740" y="3653935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важна нижняя сторона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растений устьиц больше снизу листа. Там поверхность меньше нагревается солнцем, поэтому испарение воды идёт медленнее, а риск пересыхания ниже.
</a:t>
            </a:r>
            <a:endParaRPr lang="en-US" sz="106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не только общий облик, но и защитные приспособления листа. Чем суше и ярче среда, тем заметнее признаки экономии воды.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меняются в ответ на условия жизни: в сухости усиливается защита от испарения, а во влажной тени преобладают крупные и тонкие пластинки.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биологии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внешнее строение зависит от условий среды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листья защищаются и выделяют свой цвет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Волоски против жары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некоторых листьях есть тонкое опушение, заметное даже без увеличения. Оно задерживает часть солнечных лучей, уменьшает нагрев и помогает растению медленнее терять воду в сухую погоду.
</a:t>
            </a:r>
            <a:endParaRPr lang="en-US" sz="1031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Тонкий защитный слой
</a:t>
            </a:r>
            <a:pPr algn="l" indent="0" marL="0">
              <a:lnSpc>
                <a:spcPct val="100000"/>
              </a:lnSpc>
              <a:buNone/>
            </a:pPr>
            <a:r>
              <a:rPr lang="en-US" sz="37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Восковой налёт делает поверхность листа более гладкой и почти матовой. Он помогает отталкивать воду, защищает от пыли и снижает испарение, особенно у растений открытых солнечных мест.
</a:t>
            </a:r>
            <a:endParaRPr lang="en-US" sz="1061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Красноватые и пурпурные листья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части растений молодые или постоянно окрашенные листья выглядят красноватыми или пурпурными. Такой цвет связан с особыми пигментами, которые помогают листу лучше переносить яркий свет и неблагоприятные условия.
</a:t>
            </a:r>
            <a:endParaRPr lang="en-US" sz="103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28631" y="2755985"/>
            <a:ext cx="5286740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листьев разных растений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сравнить несколько растений по форме листа, краю и жилкованию. По этим признакам можно быстро заметить сходства и различия между видами.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внешним признакам листа можно отличить даже близкие по виду растения. Особенно заметны различия между деревьями и злаками.
</a:t>
            </a:r>
            <a:endParaRPr lang="en-US" sz="130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9889" y="2950171"/>
            <a:ext cx="7802561" cy="167633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у молодых и взрослых растений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358775" y="1670588"/>
            <a:ext cx="2118407" cy="10848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Нежные первые листья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молодых растений листья часто тоньше, мягче и светлее. Они быстрее растут и легче повреждаются, поэтому особенно нуждаются в защите от ветра, солнца и пересыхания.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590342" y="1670588"/>
            <a:ext cx="2118407" cy="10848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с возрастом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видов молодые и взрослые листья заметно отличаются по форме и окраске. Такие изменения помогают растению приспосабливаться к росту и разным условиям среды.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966279" y="1670588"/>
            <a:ext cx="2118406" cy="10848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взрослого листа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взрослых растений листья обычно плотнее, крупнее и с более чёткими жилками. Они лучше проводят воду и выдерживают длительную работу при фотосинтезе и испарении.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лист по внешним признакам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признаков из школьного курса биологии помогает сравнивать листья и узнавать растение по его внешнему виду.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8795" y="3518200"/>
            <a:ext cx="8140648" cy="116067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501987" y="2044843"/>
            <a:ext cx="2241633" cy="11250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воде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водных растений листья обычно мягкие, тонкие и гибкие. Такая форма помогает им свободно двигаться в воде и не ломаться под её давлением.
</a:t>
            </a:r>
            <a:endParaRPr lang="en-US" sz="1050" dirty="0"/>
          </a:p>
        </p:txBody>
      </p:sp>
      <p:sp>
        <p:nvSpPr>
          <p:cNvPr id="11" name="Text 2"/>
          <p:cNvSpPr txBox="1"/>
          <p:nvPr/>
        </p:nvSpPr>
        <p:spPr>
          <a:xfrm>
            <a:off x="3287362" y="2044843"/>
            <a:ext cx="2241633" cy="11250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 засухе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пустынь листья нередко узкие, плотные и кожистые, а иногда превращаются в колючки. Это помогает уменьшить потерю воды и защититься от сильного солнца.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6052278" y="2044843"/>
            <a:ext cx="2241633" cy="11250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тени и света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тенелюбивых растений листовая пластинка чаще шире и тоньше, чем у растений открытых мест. Так лист лучше улавливает слабый свет, который проходит сквозь кроны деревьев.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растений разных мест обитания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листа влияет на то, сколько света он получает и как быстро теряет воду. Поэтому форма листовой пластинки важна не меньше, чем её размер.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листья удобнее для захвата света, а узкие лучше сохраняют влагу и меньше перегреваются. Это разные способы приспособления к среде.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биологии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листьев по форме и площади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признаков помогают быстро узнать лист и понять, как он устроен.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этим признакам относят пластинку, черешок, жилкование, форму и край. По ним легко сравнивать растения и видеть, как лист приспособлен к жизни.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01748" y="1"/>
            <a:ext cx="474166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5350" y="1666875"/>
            <a:ext cx="4749000" cy="19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строение листа так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не просто украшает растение: он собирает свет, обменивается газами и помогает удерживать воду. Его внешний вид показывает, как растение приспособилось к среде и как оно живёт.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2026-05-29T18:07:06Z</dcterms:created>
  <dcterms:modified xsi:type="dcterms:W3CDTF">2026-05-29T18:07:06Z</dcterms:modified>
</cp:coreProperties>
</file>