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Кинематограф: глобальное искусство и культурный феномен
</a:t>
            </a:r>
            <a:endParaRPr lang="en-US" sz="3352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объединяет культуры, меняет восприятие и развивает визуальное искусство во всём мире.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развития кинематографа от первых шагов к современности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прошёл путь от немого изображения до цифрового искусства, отражая социальные и культурные изменения разных эпох и регионов мира.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шаги: изобретение синематографа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1895 года братья Люмьер впервые публично продемонстрировали синематограф, открыв новую эпоху визуального искусства и массовых развлечений.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аппарат позволял показывать короткие фильмы широкой аудитории, что стало основой для развития кинематографической индустрии.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звукового кино: переход от немого к звуковому фильму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1927 году вышел «Певец джаза» — первый полнометражный фильм со звуком, что изменило восприятие кино и усилило эмоциональное воздействие.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Звуковое кино повлияло на работу актёров, стимулируя развитие более выразительной игры и речи на экране.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техническое решение породило жанры мюзиклов, музыкальных комедий и драм, значительно расширив возможности киноискусства.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выпуска фильмов связано с технологическим прогрессом и расширением доступности просмотра по всему миру.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объёмов производства подкрепляет глобальную популярность кино и разнообразие жанрового предложения.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киносоюз, 2021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мирового производства фильмов: 1900–2020 годы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остаются мировым лидером по кассовым сборам, Индия — по количеству фильмов, Китай демонстрирует динамичный рост.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и китайская индустрии динамичны, но США удерживают экономическое лидерство.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кинопроизводства: сравнение по объёму и сборам (2022)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многообразие в современном кино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как отражение человеческих переживаний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Фильмы-драмы исследуют глубины эмоций и отношений, раскрывая важные социальные темы и внутренний мир героев.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— искусство смеха и иронии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Комедийные фильмы помогают снять напряжение, используя юмор для отображения жизненных трудностей и особенностей общества.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и воображение будущего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фантастики погружает зрителя в альтернативные реальности, задавая вопросы о технологиях и будущем человечества.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— эпицентр мировой киноиндустрии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сформировался как крупнейший центр кинопроизводства в США в начале XX века, задавая стандарты массового кино.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студийной системы обеспечило выпуск масштабных блокбастеров с высокими бюджетами и международным успехом.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киноиндустрия стала пионером маркетинга и продвижения, влияя на мировые культурные тренды.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Голливуд активно адаптирует новые технологии, оставаясь лидером по инновациям и распространению кинематографа.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кино: традиции и современность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школа и мировое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кинематограф, благодаря режиссёрам как Сергей Эйзенштейн, внёс значительный вклад в развитие языка кино и монтажа.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российское кино на международной арене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российские фильмы сочетают экспериментальные методы и национальные мотивы, получая признание на ведущих международных фестивалях.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фестивали и награды: престиж и признание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— Каннский фестиваль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самых престижных киноотборов влияет на формирование мировых кинематографических тенденций.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— Венецианский кинофестиваль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старый из ныне действующих фестивалей, пропагандирующий искусство и культуру киноевропы.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1951 — Берлинский международный кинофестиваль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способствует развитию франко-германских сотрудничеств и открывает новые таланты.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 — Премия «Оскар»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Важнейшая национальная награда, влияющая на коммерческий успех и признание в индустрии.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8985"/>
            <a:ext cx="4569000" cy="8165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327958"/>
            <a:ext cx="4569000" cy="8165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146920"/>
            <a:ext cx="4569000" cy="8165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3965867"/>
            <a:ext cx="4569000" cy="8165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59950" y="1507864"/>
            <a:ext cx="3930000" cy="67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Стивен Спилберг — мастер коммерческого кино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культовых фильмов, таких как «Инопланетянин» и «Парк Юрского периода», Спилберг известен мастерским сочетанием захватывающего сюжета и выразительных персонажей. Его работы стали эталоном массового кино с глубокой эмоциональной составляющей.
</a:t>
            </a:r>
            <a:endParaRPr lang="en-US" sz="1099" dirty="0"/>
          </a:p>
        </p:txBody>
      </p:sp>
      <p:sp>
        <p:nvSpPr>
          <p:cNvPr id="9" name="Text 2"/>
          <p:cNvSpPr txBox="1"/>
          <p:nvPr/>
        </p:nvSpPr>
        <p:spPr>
          <a:xfrm>
            <a:off x="356950" y="2330994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Федерико Феллини — итальянский визуальный новатор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Феллини сочетал в своих фильмах элементы сюрреализма и автобиографии, создавая уникальную атмосферу. Его шедевры, например, «8½», исследуют психологию и мечты, оказывая влияние на мировое арт-кино.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56950" y="3144012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Тарковский — философское кино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своей глубоко символичной и медитативной кинематографией, Тарковский исследовал вопросы времени, памяти и духовности. Его фильмы, такие как «Сталкер», являются вершинной точкой советского и мирового искусства.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6950" y="3956989"/>
            <a:ext cx="3930000" cy="68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Хаяо Миядзаки — магия японской анимации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Создатель студии Ghibli, Миядзаки привнёс в анимацию насыщенный образный мир и экологические темы. Фильмы «Унесённые призраками» и «Мой сосед Тоторо» получили глобальное признание за мастерство и глубину.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 известные режиссёры: уникальные стили и достижения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Стриминговые платформы активно способствуют росту жанров с массовой привлекательностью среди подростков.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Супергеройские фильмы и фантастика доминируют, в то время как интерес к классическим жанрам снижается у молодёжи.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кинопросмотров,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Жанровые предпочтения молодёжи: тренды 2010–2023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как зеркало общества: влияние на культуру и ценности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отражают социальные нормы, формируя представления о морали и личной идентичности, влияя на языковые и стилевые тенденции среди зрителей.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 служит площадкой для обсуждения актуальных проблем: неравенства, экологии и прав человека, стимулируя общественный диалог.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Показывая разнообразие культур и мировоззрений, кино способствует расширению кругозора и развитию толерантности в обществе.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инновации: CGI, VR и цифровые методы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(CGI) открыла новые горизонты для создания визуальных эффектов, улучшая реализм и фантастичность на экране.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Виртуальная и дополненная реальность создают интерактивный опыт, меняя восприятие зрителя и облегчая доступ к сложным тематическим произведениям.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Актёрское мастерство: методы, типажи и роль в успехе фильма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Станиславского уделяет внимание психологической правде персонажа, помогая актёрам глубже вживаться в роль для аутентичности.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Ли Страсберга акцентирует подпитку эмоций через собственный жизненный опыт исполнителя, повышая эмоциональную насыщенность.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Кастинг и типаж актёров существенно влияют на восприятие героев, что подтверждается примерами славы Роберта Де Ниро и Мэрил Стрип.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Анимация: эволюция от Disney к японскому аниме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Классика Disney — основа анимационного искусства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Disney в начале XX века заложил основы мультфильмов, таких как «Белоснежка» и «Пиноккио», используя традиционную рисованную анимацию и семейные сюжеты, завоевав сердца зрителей.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Pixar — прорыв в компьютерной анимации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Студия Pixar внедрила CGI в массовое производство, создав успешные франшизы — «История игрушек» и «В поисках Немо», которые объединили технические инновации и эмоциональный рассказ.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аниме и студия Ghibli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Анимация Хаяо Миядзаки отличается глубиной тем и художественным стилем, охватывая аудиторию всех возрастов. Фильмы Ghibli поднимают философские и экологические вопросы.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фильма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взаимодействие творческих и технических ролей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распространения: от кинотеатров к онлайн-сервисам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цифровых технологий онлайн-сервисы обеспечивают мгновенный доступ к фильмам, расширяя аудиторию за счёт удобства и разнообразия.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кинотеатры сохраняют значение как пространство коллективного просмотра и культурных событий, несмотря на конкуренцию с онлайн.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Стриминговые платформы предлагают персонализированные рекомендации, меняя модели потребления и стимулируя экономику подписок.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мобильных приложений и цифровых кинотеатров способствует доступности кинематографа для молодёжи и зрителей из разных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кино: вызовы XXI века и новые перспективы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искусственного интеллекта оптимизирует процессы съёмки и монтажа, открывая новые формы творчества и повествования.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интерактивных фильмов меняет формат восприятия, вовлекая зрителя в сюжет и создавая уникальный опыт просмотра.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 короткими медиаформатами и проблемы авторских прав ставят задачи адаптации индустрии к новым условиям рынка.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6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Кинематограф: синтез культуры и инноваций
</a:t>
            </a:r>
            <a:endParaRPr lang="en-US" sz="3629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продолжает соединять культурные традиции с технологическими достижениями, оставаясь мощным средством общения, образования и креативности в современном мире.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2026-05-07T22:32:14Z</dcterms:created>
  <dcterms:modified xsi:type="dcterms:W3CDTF">2026-05-07T22:32:14Z</dcterms:modified>
</cp:coreProperties>
</file>