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61650" y="1297138"/>
            <a:ext cx="6629700" cy="16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повествователь, рассказчик: кто говорит в художественном тексте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398850" y="3112436"/>
            <a:ext cx="83463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чей голос звучит в произведении и как он помогает понять смысл.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521000" y="756925"/>
            <a:ext cx="61020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отличать автора от голоса текста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произведении автор не всегда говорит напрямую от своего имени. Понимание разницы между автором, повествователем и рассказчиком помогает точнее замечать оценку, иронию, сочувствие и скрытый смысл.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как создатель художественного мира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задумывает тему, сюжет и систему образов, выбирая, какие события показать подробно, а какие оставить за кадром текста.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определяет язык произведения: речь героев, описания природы, портреты персонажей и художественные детали, через которые раскрывается характер.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прямых высказываний автора его замысел заметен в композиции, отборе эпизодов и общем строении текста.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82855"/>
            <a:ext cx="4048200" cy="13632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понятия: автор, повествователь, рассказчик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анализа литературного произведения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кто стоит за текстом, что каждому известно и как выражается оценка.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роли не совпадают: одна и та же история может звучать по-разному и передавать разное отношение к героям.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 и рассказчик: сходство и различие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 организует рассказ и помогает читателю заметить главное. Его голос может быть спокойным и почти незаметным, но именно он выстраивает порядок событий.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 направляет чтение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обычно говорит от первого лица и знает только то, что видел, слышал или пережил сам. Поэтому его рассказ часто личный, эмоциональный и ограниченный.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говорит изнутри событий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повествования в литературном тексте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от первого лица звучит как рассказ героя о себе, своих мыслях, впечатлениях и переживаниях, поэтому читатель ближе чувствует его взгляд на события.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от третьего лица даёт внешний взгляд на героев и события. Оно позволяет сообщать больше сведений и шире показывать происходящее.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повествование соединяет личный тон с более общим обзором. Такой приём помогает показать событие с разных сторон и сохранить сложность картины.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лицо повествования влияет на восприятие текста
</a:t>
            </a:r>
            <a:endParaRPr lang="en-US" sz="2358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лицо усиливает личную вовлечённость, третье — даёт больший обзор, а смешанное сочетает оба эффекта.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для школьного анализа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речи определяет, насколько близко читатель оказывается к герою и сколько узнаёт о происходящем.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— это отношение автора к героям, событиям и идеям произведения. Она помогает понять, что в тексте поддерживается, а что осуждается.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может выражаться сочувственно, одобрительно, критически или иронично. Важен не только тон, но и общий смысл, который складывается из всего произведения.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авторская позиция видна в выборе эпизодов, порядке событий, финале и в том, каким персонажам уделено больше внимания.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позиция: отношение автора к героям и событиям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авторское отношение выражается в деталях текста
</a:t>
            </a:r>
            <a:endParaRPr lang="en-US" sz="2299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слова, эпитеты и сравнения подсказывают, как автор относится к герою или событию, даже если оценка не названа прямо.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отношение часто передаётся через светлые, добрые и точные детали внешности, поступков и речи персонажа.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отношение нередко выражается через резкие, смешные или преувеличенные детали, которые создают насмешливый эффект.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спокойное, нейтральное описание может быть значимым, если оно подчёркивает важную черту характера или сути события.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авторскую позицию в тексте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школьного анализа: от голоса текста к выводу о смысле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Ирония, юмор и сочувствие как формы авторского отношения
</a:t>
            </a:r>
            <a:endParaRPr lang="en-US" sz="2034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похвала звучит как укол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часто прячется в спокойной фразе, за которой чувствуется насмешка. Герой может говорить о себе с важностью, а автор — незаметно показать его смешной или нелепой. Тогда читатель слышит не только слова, но и скрытый смысл.
</a:t>
            </a:r>
            <a:endParaRPr lang="en-US" sz="1234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Легкая улыбка с серьезной мыслью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делает сцену живой и приятной для чтения, но за шуткой нередко стоит наблюдение за человеческими слабостями. Автор не просто развлекает, а помогает увидеть привычную ошибку со стороны. Смешное становится способом мягкой критики.
</a:t>
            </a:r>
            <a:endParaRPr lang="en-US" sz="1139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Теплый взгляд на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проявляется там, где автор замечает не только проступок, но и трудность, страх или растерянность персонажа. Такой тон помогает читателю не торопиться с осуждением. Герой выглядит живым, уязвимым и понятным.
</a:t>
            </a:r>
            <a:endParaRPr lang="en-US" sz="1273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75" y="1398013"/>
            <a:ext cx="891000" cy="7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0538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9175" y="1358413"/>
            <a:ext cx="891000" cy="79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рассказчик и автор не совпадают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не равен автору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может выражать только свою точку зрения, а не прямое мнение писателя. Поэтому важно спрашивать: кто именно говорит и можно ли полностью доверять его оценке событий.
</a:t>
            </a:r>
            <a:endParaRPr lang="en-US" sz="1389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Возможна ошибка или наивность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иногда не замечает важного, преувеличивает или неверно понимает происходящее. Автор использует это, чтобы читатель увидел ситуацию шире и заметил скрытый смысл.
</a:t>
            </a:r>
            <a:endParaRPr lang="en-US" sz="1373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становится заметной
</a:t>
            </a:r>
            <a:pPr algn="ctr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рассказчика звучат слишком уверенно или смешно, а события показывают обратное, возникает ирония. Автор как будто подсказывает: не всё сказанное надо принимать буквально.
</a:t>
            </a:r>
            <a:endParaRPr lang="en-US" sz="1297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проверка текста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произведение точно, надо сопоставлять речь рассказчика с деталями, финалом и поведением других героев. Тогда становится ясно, где его мнение, а где авторская позиция.
</a:t>
            </a:r>
            <a:endParaRPr lang="en-US" sz="1389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авторской позиции в произведении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автора редко выражена одной фразой: она складывается из нескольких сигналов. Особенно важны оценки в словах, построение сюжета и детали, которые направляют читателя к нужному выводу.
</a:t>
            </a:r>
            <a:endParaRPr lang="en-US" sz="1767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художественного текста; обобщение литературоведческих признаков.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показываем, по каким признакам можно заметить отношение автора к героям и событиям.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в эпосе, лирике и драме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эпических произведениях авторская позиция чаще всего раскрывается через рассказ о событиях, описание героев, выбор деталей и порядок эпизодов. Именно композиция помогает понять, кого автор поддерживает, а кого осуждает.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авторское отношение звучит через настроение, образные слова и интонацию. Даже когда говорящий в стихотворении не равен самому поэту, читатель чувствует оценку мира через лирического героя.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драме автор не объясняет смысл напрямую, поэтому особенно важны реплики персонажей, ремарки и развитие конфликта. По тому, как герои спорят и действуют, можно уловить авторское отношение.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родах литературы формы разные, но задача одна: показать, как автор смотрит на человека, событие и идею. Поэтому анализ всегда начинается с наблюдения за способом рассказа.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средства выражения авторского отношения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сигналы обычно дают оценочные слова и финал, но точное понимание складывается из совокупности всех элементов текста.
</a:t>
            </a:r>
            <a:endParaRPr lang="en-US" sz="1531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приемов анализа художественного текста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средства часто работают вместе, усиливая друг друга и направляя читателя к одному выводу.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анализе текста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принимать слова рассказчика за прямое мнение автора. Если герой говорит уверенно или смешно, это еще не значит, что автор с ним согласен.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читать иронию буквально. Иногда внешне спокойная фраза на самом деле содержит насмешку, и ее видно только по контексту, деталям и финалу сцены.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искать авторскую позицию только в открытых оценках. На самом деле многое подсказывают композиция, повтор, контраст персонажей и то, как завершено произведение.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на уроке литературы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определения автора, повествователя, рассказчика и авторской позиции.
</a:t>
            </a:r>
            <a:endParaRPr lang="en-US" sz="1334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анализа на знакомом школьном тексте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басне особенно важно посмотреть, как построено противопоставление героев и к чему ведет мораль. Именно финал показывает, кого автор поддерживает, а чьи поступки вызывает улыбку или осуждение.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нужно обращать внимание на поступки, речь персонажей и точные детали. Они помогают понять, где автор сочувствует герою, а где мягко или прямо критикует его поведение.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различие: автор, повествователь, рассказчик
</a:t>
            </a:r>
            <a:endParaRPr lang="en-US" sz="2299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литературы; обобщение понятий по анализу художественного текста.
</a:t>
            </a:r>
            <a:endParaRPr lang="en-US" sz="1525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Сводим три понятия, чтобы не путать того, кто создает произведение, и того, кто ведет рассказ.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повествователь и рассказчик могут не совпадать. Поэтому при анализе важно различать, чья это речь, сколько он знает и совпадает ли его мнение с авторским.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69" y="1099650"/>
            <a:ext cx="2646512" cy="284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825" y="1099650"/>
            <a:ext cx="35850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текст точнее — значит слышать его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294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различаем автора, повествователя и рассказчика, смысл произведения становится яснее. Детали, финал, интонация и оценочные слова помогают увидеть настоящую авторскую позицию.
</a:t>
            </a:r>
            <a:endParaRPr lang="en-US" sz="30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2026-05-22T19:44:18Z</dcterms:created>
  <dcterms:modified xsi:type="dcterms:W3CDTF">2026-05-22T19:44:18Z</dcterms:modified>
</cp:coreProperties>
</file>