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талантливых детей на уроках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шаги к большому английскому каждый урок.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83" y="1074325"/>
            <a:ext cx="4430034" cy="347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язык важен в 4 классе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четвёртом классе английский помогает детям знакомиться с новыми словами, говорить о себе и понимать простые фразы. Здесь особенно важны темы, которые близки школьнику: семья, еда, животные, числа, цвета и любимые занятия.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английское слово, которое запомнилось
</a:t>
            </a:r>
            <a:endParaRPr lang="en-US" sz="3171" dirty="0"/>
          </a:p>
        </p:txBody>
      </p:sp>
      <p:sp>
        <p:nvSpPr>
          <p:cNvPr id="10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350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приходит через игру
</a:t>
            </a:r>
            <a:pPr algn="l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первое слово запоминается не по правилу, а в игре или песенке. Ребёнок слышит его несколько раз, повторяет и вдруг уверенно отвечает без подсказки.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6350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помогает понять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связано с яркой картинкой, оно запоминается легче. Так cat, dog, red или blue становятся знакомыми и почти родными после нескольких уроков.
</a:t>
            </a:r>
            <a:endParaRPr lang="en-US" sz="967" dirty="0"/>
          </a:p>
        </p:txBody>
      </p:sp>
      <p:sp>
        <p:nvSpPr>
          <p:cNvPr id="13" name="Text 4"/>
          <p:cNvSpPr txBox="1"/>
          <p:nvPr/>
        </p:nvSpPr>
        <p:spPr>
          <a:xfrm>
            <a:off x="635000" y="36744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делает слово привычным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учитель возвращается к одному и тому же слову в разных заданиях, оно быстрее остаётся в памяти. Повторение здесь не скучное, а полезное и очень заметное.
</a:t>
            </a:r>
            <a:endParaRPr lang="en-US" sz="967" dirty="0"/>
          </a:p>
        </p:txBody>
      </p:sp>
      <p:sp>
        <p:nvSpPr>
          <p:cNvPr id="14" name="Text 5"/>
          <p:cNvSpPr txBox="1"/>
          <p:nvPr/>
        </p:nvSpPr>
        <p:spPr>
          <a:xfrm>
            <a:off x="28449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начинается с улыбки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ребёнка важно почувствовать: ответ получился. Даже одно правильно сказанное слово вызывает радость и желание попробовать ещё раз, уже смелее и громче.
</a:t>
            </a:r>
            <a:endParaRPr lang="en-US" sz="967" dirty="0"/>
          </a:p>
        </p:txBody>
      </p:sp>
      <p:sp>
        <p:nvSpPr>
          <p:cNvPr id="15" name="Text 6"/>
          <p:cNvSpPr txBox="1"/>
          <p:nvPr/>
        </p:nvSpPr>
        <p:spPr>
          <a:xfrm>
            <a:off x="28449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 доски
</a:t>
            </a:r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Момент, когда ребёнок выходит к доске, показывает карточку и слышит похвалу, особенно запоминается. Именно так маленькая победа становится настоящим шагом вперёд.
</a:t>
            </a:r>
            <a:endParaRPr lang="en-US" sz="10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сначала слышат короткий образец речи: вопрос, ответ или мини-диалог. Так они привыкают к звучанию английского и понимают, как строится простая фраза.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повторяем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повторение помогает произнести слова без лишнего волнения. В классе слышно, как весь класс говорит почти в одном ритме, и это придаёт уверенности даже самым тихим ученикам.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говорим по одному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отвечает сам, он учится держать паузу, вспоминать нужное слово и не теряться. Короткие вопросы вроде What is your name? становятся понятнее и спокойнее.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песни или короткой беседы многие фразы остаются в памяти надолго. Ритм, повтор и знакомые интонации делают английскую речь легче, чем длинные объяснения.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английская речь на уроке
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маленький читатель входит в английский текст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начинается с простых фраз и подписей к картинкам. Ребёнок учится узнавать знакомые слова и не боится текста, который выглядит небольшим и понятным.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близком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про школу, семью и животных особенно интересны детям 8–10 лет. Когда тема знакома, читать хочется дальше, а смысл понимается быстрее.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по картинке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помогает догадаться о смысле, даже если не все слова уже известны. Так школьник читает внимательнее и легче соединяет слово с образом.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чтение без спешки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появляются, когда ребёнок читает медленно, замечает знакомые буквы и не торопится. Тогда маленький текст превращается в понятную и приятную задачу.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 уроке английского языка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4895750" y="15829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лото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лото помогают быстро повторять слова без скуки. Ребёнок ищет нужную пару, называет слово вслух и почти незаметно для себя запоминает его лучше.
</a:t>
            </a:r>
            <a:endParaRPr lang="en-US" sz="1105" dirty="0"/>
          </a:p>
        </p:txBody>
      </p:sp>
      <p:sp>
        <p:nvSpPr>
          <p:cNvPr id="13" name="Text 3"/>
          <p:cNvSpPr txBox="1"/>
          <p:nvPr/>
        </p:nvSpPr>
        <p:spPr>
          <a:xfrm>
            <a:off x="4895750" y="26858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 движением, например Simon says, делают урок живым. Когда слово связано с действием, его проще понять, повторить и потом использовать в речи.
</a:t>
            </a:r>
            <a:endParaRPr lang="en-US" sz="1105" dirty="0"/>
          </a:p>
        </p:txBody>
      </p:sp>
      <p:sp>
        <p:nvSpPr>
          <p:cNvPr id="14" name="Text 4"/>
          <p:cNvSpPr txBox="1"/>
          <p:nvPr/>
        </p:nvSpPr>
        <p:spPr>
          <a:xfrm>
            <a:off x="4895750" y="37887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пары
</a:t>
            </a:r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пары требует внимания и тренирует память. Дети смотрят на изображение, читают слово и учатся замечать сходство между картинкой, звуком и написанием.
</a:t>
            </a:r>
            <a:endParaRPr lang="en-US" sz="1039" dirty="0"/>
          </a:p>
        </p:txBody>
      </p:sp>
      <p:sp>
        <p:nvSpPr>
          <p:cNvPr id="15" name="Text 5"/>
          <p:cNvSpPr txBox="1"/>
          <p:nvPr/>
        </p:nvSpPr>
        <p:spPr>
          <a:xfrm>
            <a:off x="7105650" y="15829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и догадки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загадки вызывают интерес и заставляют думать. Ребёнок слышит подсказку, вспоминает знакомое слово и радуется, когда ответ наконец найден.
</a:t>
            </a:r>
            <a:endParaRPr lang="en-US" sz="1102" dirty="0"/>
          </a:p>
        </p:txBody>
      </p:sp>
      <p:sp>
        <p:nvSpPr>
          <p:cNvPr id="16" name="Text 6"/>
          <p:cNvSpPr txBox="1"/>
          <p:nvPr/>
        </p:nvSpPr>
        <p:spPr>
          <a:xfrm>
            <a:off x="7105650" y="26858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команда находит слово первой, в классе сразу становится шумно и весело. Такой успех помогает детям чувствовать себя участниками общей игры, а не просто слушателями.
</a:t>
            </a:r>
            <a:endParaRPr lang="en-US" sz="98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шаг за шагом растёт уверенность в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ребёнка от первого знакомства со словом до короткого уверенного ответа на уроке.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лучше запоминается, когда рядом есть картинка или предмет. Так ребёнок сразу связывает звучание со смыслом и вспоминает его быстрее.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или действие делают слово живым. Если ученик показывает, слушает и повторяет, память работает активнее и увереннее.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песня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мелодия помогают удержать слова в голове. Даже короткая рифмовка может превратить трудное слово в знакомое и весёлое.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наконец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порции слов, возвращение к ним на следующих уроках и использование в речи дают самый надёжный результат.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запоминать английские слова
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75" y="14260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431" y="32848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рядом с каждым успехом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образец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63150" y="18940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даёт понятную модель ответа и произношения, чтобы ребёнок мог повторить фразу спокойно. Это особенно важно, когда ученик только начинает говорить.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Подсказывает мягко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24350" y="1893925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подсказка помогает не растеряться и продолжить ответ. Ребёнок слышит нужное слово, исправляет себя и чувствует, что у него всё получается.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Хвалит за старание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9631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Good job! и Well done! поддерживают лучше длинных объяснений. Они показывают: ценится не только правильность, но и смелая попытка ответить.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Дает право на повтор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4243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Try again! напоминает, что ошибка — это не конец, а шаг к успеху. После повторения ребёнок часто говорит уже точнее и увереннее.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которые помогают говорить по-английски
</a:t>
            </a:r>
            <a:endParaRPr lang="en-US" sz="2696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одна песенка запомнила цвета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мальчик сначала стеснялся, а потом вдруг начал подпевать про red, blue и yellow. Он даже показал рисунок с цветными кругами, чтобы не сбиться. К концу занятия слова уже звучали почти как маленький концерт.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Рифмовка, которая подружила счёт и ритм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надела наушники и слушала считалку про numbers from one to twenty. Она тихо постукивала пальцами в такт и улыбалась, когда без подсказки назвала нужное число. Ритм помог ей вспомнить слова быстрее любого шпаргалочного листа.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регулярные повторения важнее редких длинных занятий: именно они помогают перевести интерес в устойчивый навык.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минут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ежедневной короткой практики заметно помогают закреплять слова и фразы.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Council, рекомендации по короткой регулярной практике для детей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дети и раннее изучение языков
</a:t>
            </a:r>
            <a:endParaRPr lang="en-US" sz="3088" dirty="0"/>
          </a:p>
        </p:txBody>
      </p:sp>
      <p:sp>
        <p:nvSpPr>
          <p:cNvPr id="8" name="Text 2"/>
          <p:cNvSpPr txBox="1"/>
          <p:nvPr/>
        </p:nvSpPr>
        <p:spPr>
          <a:xfrm>
            <a:off x="695275" y="2099400"/>
            <a:ext cx="2499397" cy="2358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с детства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биографиях будущих учёных, писателей и музыкантов упоминается ранний интерес к словам, книгам и разговорам на других языках. Сначала это было простое любопытство, а затем — привычка учиться каждый день.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8587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 домашнее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часто помогали учителя, домашние занятия и чтение коротких текстов вслух. Такой путь не выглядит громким, но он даёт прочную основу: ребёнок привыкает слушать, повторять и не бояться нового материала.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21864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интерес — большой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известных людей показывают, что ранний интерес к языку не обещает мгновенного успеха, но открывает двери. Если ребёнок любит пробовать новое, язык становится не уроком, а способом узнавать мир.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которые любят рассказывать о себе по-английски
</a:t>
            </a:r>
            <a:endParaRPr lang="en-US" sz="2341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и его любимые вещи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подготовил рисунок с мячом, книгой и апельсином — всем, что он любит. Он коротко рассказывает о себе: My name is Max. I like football. I like apples. Такие фразы звучат просто, но именно с них начинается уверенная речь на уроке.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и её семейное дерево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стоит у плаката с большим семейным деревом и уверенно показывает на картинки. Она говорит: I am nine. I have a sister. My favourite colour is green. Рядом лежат карточки с фразами, и каждое слово помогает ей говорить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парная работа помогает говорить смелее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понятный образец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говорит одноклассник, ребёнок слышит готовую модель фразы и быстрее понимает, как построить ответ. Это снижает тревогу и помогает включиться в разговор без долгой паузы.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повторять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можно сначала повторить вопрос хором, а потом ответить по очереди. Такой темп подходит младшим школьникам: слова не теряются, а произношение становится увереннее.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не пугает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даётся не в одиночку, а вместе с партнёром, ребёнок смелее пробует говорить. Даже неточный ответ превращается в шаг вперёд, потому что его можно сразу исправить и повторить.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живой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и обмен карточками делают урок похожим на маленькое общение, а не на проверку. Ребёнок слышит речь другого ученика, отвечает сам и постепенно начинает говорить свободнее.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английском языке — это нормально
</a:t>
            </a:r>
            <a:endParaRPr lang="en-US" sz="2892" dirty="0"/>
          </a:p>
        </p:txBody>
      </p:sp>
      <p:sp>
        <p:nvSpPr>
          <p:cNvPr id="10" name="Text 2"/>
          <p:cNvSpPr txBox="1"/>
          <p:nvPr/>
        </p:nvSpPr>
        <p:spPr>
          <a:xfrm>
            <a:off x="482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произносит слово или фразу так, как умеет. На этом этапе главное — решиться говорить, даже если звучание пока не совсем точное.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375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попытка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27350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мягко показывает правильный вариант, обращает внимание на окончание, артикль или ударение. Ошибка становится полезной, потому что сразу виден верный образец.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7338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подсказка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35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исправления ребёнок повторяет фразу ещё раз и запоминает её лучше. Так появляется спокойствие: говорить можно, исправляться можно, а значит — учиться тоже можно.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35363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уверенное повторение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Мини-проекты на уроке английского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Постер о любимом животном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лежат цветная бумага, наклейки и фломастеры, а рядом уже готов постер о котёнке, собаке или черепахе. Ребёнок подписывает рисунок короткими фразами на английском и с удовольствием показывает результат классу. Такая работа помогает не только вспомнить слова, но и увидеть, как язык превращается в маленькую творческую историю.
</a:t>
            </a:r>
            <a:endParaRPr lang="en-US" sz="971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Мини-книга о семье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нескольких листов получается маленькая книжка про маму, папу, брата и сестру. На каждой странице — простая фраза, рисунок и аккуратная подпись. Когда ребёнок листает свою мини-книгу, он повторяет слова без скуки и замечает, что может рассказать о себе по-английски почти как настоящий автор.
</a:t>
            </a:r>
            <a:endParaRPr lang="en-US" sz="1079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о школе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плотной карточке появляются класс, звонок, учебники и улыбка на перемене. Ребёнок добавляет короткие подписи: school, teacher, book, friends. Готовая открытка выглядит как маленький сувенир, а заодно показывает, что английский нужен не только в тетради, но и в творческой работе.
</a:t>
            </a:r>
            <a:endParaRPr lang="en-US" sz="10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тему для ответа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ребёнку выбрать знакомую тему и подготовить короткий, понятный устный ответ.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школьной жизни
</a:t>
            </a:r>
            <a:endParaRPr lang="en-US" sz="3340" dirty="0"/>
          </a:p>
        </p:txBody>
      </p:sp>
      <p:sp>
        <p:nvSpPr>
          <p:cNvPr id="9" name="Text 2"/>
          <p:cNvSpPr txBox="1"/>
          <p:nvPr/>
        </p:nvSpPr>
        <p:spPr>
          <a:xfrm>
            <a:off x="1110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надписи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читать слова на плакатах, карточках и в учебных заданиях. Ребёнок постепенно узнаёт знакомые буквы и понимает, что даже короткая надпись может многое подсказать.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110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на уроке становятся понятнее: sit down, listen, open your book. Такие фразы важны не только на занятиях английского, но и в других школьных ситуациях, где нужно быстро понять задание.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059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песни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песенки, рифмовки и подвижные игры дети слышат язык в живом звучании. Так слова запоминаются легче, а урок становится похож на весёлое открытие, а не на длинный список правил.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59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встречаются дома, в мультфильмах, на праздниках и в обычных разговорах. Когда ребёнок замечает их в разных местах, английский перестаёт быть отдельным предметом и становится частью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 успехов по английскому языку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350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 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можно разместить карточки с новыми словами, которые ребёнок уже научился читать и произносить. Это хороший знак: каждое слово — маленькая победа, а не просто строчка в тетради.
</a:t>
            </a:r>
            <a:endParaRPr lang="en-US" sz="987" dirty="0"/>
          </a:p>
        </p:txBody>
      </p:sp>
      <p:sp>
        <p:nvSpPr>
          <p:cNvPr id="12" name="Text 3"/>
          <p:cNvSpPr txBox="1"/>
          <p:nvPr/>
        </p:nvSpPr>
        <p:spPr>
          <a:xfrm>
            <a:off x="6350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фразы и удачные ответы показывают, что ученик умеет говорить по-английски всё смелее. Даже одно правильное предложение заслуживает места на доске, если оно сказано уверенно.
</a:t>
            </a:r>
            <a:endParaRPr lang="en-US" sz="987" dirty="0"/>
          </a:p>
        </p:txBody>
      </p:sp>
      <p:sp>
        <p:nvSpPr>
          <p:cNvPr id="13" name="Text 4"/>
          <p:cNvSpPr txBox="1"/>
          <p:nvPr/>
        </p:nvSpPr>
        <p:spPr>
          <a:xfrm>
            <a:off x="635000" y="36744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 за 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короткого текста или стихотворения ребёнок получает наклейку и видит, что чтение приносит результат. Такая отметка не заменяет оценку, но отлично поддерживает желание читать дальше.
</a:t>
            </a:r>
            <a:endParaRPr lang="en-US" sz="987" dirty="0"/>
          </a:p>
        </p:txBody>
      </p:sp>
      <p:sp>
        <p:nvSpPr>
          <p:cNvPr id="14" name="Text 5"/>
          <p:cNvSpPr txBox="1"/>
          <p:nvPr/>
        </p:nvSpPr>
        <p:spPr>
          <a:xfrm>
            <a:off x="28449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Дипломы за старание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диплом напоминает: важны не только быстрые ответы, но и регулярные попытки. Он особенно радует младших школьников, потому что показывает, как замечают их упорство.
</a:t>
            </a:r>
            <a:endParaRPr lang="en-US" sz="987" dirty="0"/>
          </a:p>
        </p:txBody>
      </p:sp>
      <p:sp>
        <p:nvSpPr>
          <p:cNvPr id="15" name="Text 6"/>
          <p:cNvSpPr txBox="1"/>
          <p:nvPr/>
        </p:nvSpPr>
        <p:spPr>
          <a:xfrm>
            <a:off x="28449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Коллаж успехов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Рисунки, звёздочки, флажки и улыбки учеников делают доску яркой и живой. Такой коллаж создаёт в классе атмосферу поддержки, где прогресс виден каждому и хочется добавить ещё один шаг.
</a:t>
            </a:r>
            <a:endParaRPr lang="en-US" sz="9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английский растёт вместе с практикой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талантливых детей напоминают: английский становится понятнее, когда ребёнок пробует, повторяет и не боится ошибки. Маленькие шаги сегодня превращаются в уверенную речь завтра.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2026-05-30T08:28:20Z</dcterms:created>
  <dcterms:modified xsi:type="dcterms:W3CDTF">2026-05-30T08:28:20Z</dcterms:modified>
</cp:coreProperties>
</file>