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общество: как машины изменили мир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пар, фабрики и транспорт перестроили жизнь людей в XVIII–XIX веках.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индустриальному обществу начался в Великобритании: здесь совпали запасы угля и железной руды, торговый капитал, спрос на ткани и металл, новые изобретения и удобные пути сообщения.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начался промышленный переворот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индустриального общества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главную роль постепенно начинает играть промышленность: фабрики выпускают больше товаров, чем ремесленные мастерские и сельское хозяйство, а производство становится массовым.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впереди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6246825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уезжают из деревень в промышленные центры, где нужны рабочие руки. Из-за этого города быстро увеличиваются, а рабочее население становится заметной частью общества.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246825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3289500" y="1520175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Ручной труд уступает место машинному. Энергия пара позволяет работать быстрее и стабильнее, поэтому производство уже не так зависит от погоды и силы рек.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3289500" y="1179575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 и пар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4768263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развития экономики все важнее становятся наука, образование и транспорт. Новые знания помогают создавать машины, строить дороги и связывать между собой разные районы страны.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4768263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техника
</a:t>
            </a:r>
            <a:endParaRPr lang="en-US" sz="1400" dirty="0"/>
          </a:p>
        </p:txBody>
      </p:sp>
      <p:sp>
        <p:nvSpPr>
          <p:cNvPr id="15" name="Text 10"/>
          <p:cNvSpPr txBox="1"/>
          <p:nvPr/>
        </p:nvSpPr>
        <p:spPr>
          <a:xfrm>
            <a:off x="1810938" y="3249600"/>
            <a:ext cx="25650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труд строится по разделению операций: каждый выполняет свою часть работы за заработную плату. Это меняет привычный уклад жизни и отношение к труду.
</a:t>
            </a:r>
            <a:endParaRPr lang="en-US" sz="1100" dirty="0"/>
          </a:p>
        </p:txBody>
      </p:sp>
      <p:sp>
        <p:nvSpPr>
          <p:cNvPr id="16" name="Text 11"/>
          <p:cNvSpPr txBox="1"/>
          <p:nvPr/>
        </p:nvSpPr>
        <p:spPr>
          <a:xfrm>
            <a:off x="1810938" y="2909000"/>
            <a:ext cx="25650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 труда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развивались районы, где рядом были сырьё, топливо и транспортные пути. Именно там возникали крупные фабричные центры.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росла промышленность, тем быстрее увеличивались города: фабрики притягивали рабочих и ускоряли переселение из деревни.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обобщённые данные по индустриализации Англии XIX века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промышленности в Англии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как символ эпохи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4850435" y="164693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Усовершенствованная Джеймсом Уаттом паровая машина стала надёжным источником энергии. Она сделала производство более мощным и позволила использовать механизмы там, где раньше не хватало силы человека или воды.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485043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Уатта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0435" y="3627987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энергия изменила не только фабрики, но и перевозки. Пароходы и паровозы ускорили движение людей и товаров, а вместе с этим расширили связи между городами и странами.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50435" y="3430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транспорта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0435" y="2637462"/>
            <a:ext cx="3470400" cy="4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двигатели работали на фабриках и в шахтах, поднимали грузы, приводили в движение станки. Благодаря им заводы могли строиться не только у рек, но и рядом с сырьём и рынком.
</a:t>
            </a:r>
            <a:endParaRPr lang="en-US" sz="880" dirty="0"/>
          </a:p>
        </p:txBody>
      </p:sp>
      <p:sp>
        <p:nvSpPr>
          <p:cNvPr id="16" name="Text 7"/>
          <p:cNvSpPr txBox="1"/>
          <p:nvPr/>
        </p:nvSpPr>
        <p:spPr>
          <a:xfrm>
            <a:off x="4850435" y="2440037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применение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менялись хозяйство, труд и образ жизни людей при переходе от деревни к фабричному миру.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общество отличается фабрикой, рынком и наёмным трудом; именно они меняют экономику и социальную структуру.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аграрного и индустриального общества
</a:t>
            </a:r>
            <a:endParaRPr lang="en-US" sz="100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Аграрное и индустриальное общество: сравнение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причинно-следственную связь между спросом, техникой, производством и рынком.
</a:t>
            </a:r>
            <a:endParaRPr lang="en-US" sz="1194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индустриализация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3010814"/>
            <a:ext cx="324000" cy="28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302521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3598" y="2992814"/>
            <a:ext cx="2835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593494"/>
            <a:ext cx="324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575494"/>
            <a:ext cx="324000" cy="324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изобретения XIX века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резко увеличил выпуск тканей и сделал производство быстрее и дешевле. Благодаря ему текстильная промышленность стала одной из главных отраслей промышленного роста.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ткацкий станок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почти мгновенно передавал сообщения на большие расстояния. Для торговли, транспорта и управления предприятиями это было огромным шагом вперёд, потому что решения можно было принимать быстрее.
</a:t>
            </a:r>
            <a:endParaRPr lang="en-US" sz="1004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 ускорил перевозки людей и грузов по суше. Железные дороги связали между собой заводы, шахты, порты и крупные города, сделав рынок гораздо шире.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надёжнее и быстрее шли по рекам и морям, чем парусные суда. Это помогло перевозить сырьё и товары в больших объёмах независимо от ветра.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машины ускорили обработку хлопка и шерсти, а также сократили зависимость от ручного труда. В результате фабрики могли выпускать больше нитей за то же время.
</a:t>
            </a:r>
            <a:endParaRPr lang="en-US" sz="1076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Прядильные машины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пароходы связали промышленные районы с портами, шахтами и сельской местностью, ускорив обмен товарами и сырьём.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стал дешевле и быстрее, поэтому фабрики могли продавать больше продукции, а торговля вышла на новый уровень.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обобщённые данные по транспортной революции XIX века
</a:t>
            </a:r>
            <a:endParaRPr lang="en-US" sz="105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революция XIX 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социальные группы индустриального общества
</a:t>
            </a:r>
            <a:endParaRPr lang="en-US" sz="2494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Предприниматели и владельцы фабрик, шахт и торговых фирм получили большое влияние. Их богатство основывалось на капитале, производстве и торговле, а не на землевладении.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продавали свой труд за заработную плату, стали самой многочисленной группой в промышленных центрах. От их труда зависела работа фабрик, мастерских и транспорта.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класс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машин потребовало специалистов, умеющих проектировать, обслуживать и улучшать оборудование. Инженеры и техники стали важными помощниками промышленников и транспортных компаний.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 техники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больше людей, которые вели счета, управляли предприятиями и организовывали перевозки. Новая экономика нуждалась не только в рабочих, но и в грамотных сотрудниках.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Служащие и управляющие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рабочих в промышленных городах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люди трудились по 12–14 часов, почти без отдыха. Такой режим быстро утомлял, но приносил регулярную плату, которая для многих сельских бедняков была единственным стабильным доходом.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рабочий день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селились рядом с заводами в скученных районах с плохой водой, грязными улицами и дымом от труб. В таких условиях быстро распространялись болезни, а отдых и быт оставались очень тяжелыми.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кварталы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тяжелой работе привлекали не только мужчин, но и женщин с детьми. Их труд был дешевле, поэтому владельцы фабрик часто нанимали именно их, не обращая внимания на возраст и силы.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 дети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трудности, город давал то, чего не хватало в деревне: постоянную работу, денежный заработок и связь с рынком. Так возникал новый образ жизни, подчиненный фабричному расписанию.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ритм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законы Англии XIX века; учебное обобщение по теме
</a:t>
            </a:r>
            <a:endParaRPr lang="en-US" sz="1103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условия труда детей и какие меры первыми ограничили фабричную эксплуатацию в Англии XIX 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постепенно признал, что детский труд требует защиты. Государство начало ограничивать рабочее время и следить за условиями на фабриках.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труд и первые фабричные законы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семья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аграрном обществе большая семья помогала вести хозяйство, а дети рано включались в сельский труд. Образование было доступно немногим и не считалось обязательным для большинства.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грамотность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на производстве и в учреждениях понадобились чтение, счет и аккуратность. Образование стало необходимым условием успеха, а школа — важной частью жизни промышленного общества.
</a:t>
            </a:r>
            <a:endParaRPr lang="en-US" sz="1315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 города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фабрик семьи переселялись ближе к месту работы. Каждый заработок становился важным, а домашний уклад подстраивался под фабричный график и городской ритм жизни.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семья и школа в индустриальную эпоху
</a:t>
            </a:r>
            <a:endParaRPr lang="en-US" sz="25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фабрик особенно важны были топливо, металл и хлопок. Великобритания первой создала мощную промышленную базу и удобную транспортную сеть.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держался на нескольких взаимосвязанных отраслях. Без угля и металла не могли быстро развиваться ни фабрики, ни транспорт.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истории индустриализации XIX века
</a:t>
            </a:r>
            <a:endParaRPr lang="en-US" sz="131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промышленного роста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техника и изобретатели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Физика, химия и инженерия помогали понимать свойства материалов и искать более точные способы работы. Наука перестала быть только теорией и стала напрямую служить производству.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знания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развивались машины, тем сильнее менялись производство, перевозки и военное дело. Так наука стала одной из главных движущих сил индустриального общества.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прогресс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 веке заметно выросла роль людей, которые умели соединять знания и практику. Инженеры, ученые и техники стали важными участниками промышленного развития и городской жизни.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 ученые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машины, приборы и механизмы создавались не ради опыта, а для фабрик, шахт, транспорта и связи. Изобретатель все чаще думал о пользе для работы и экономии времени.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изобретения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промышленный рост влиял на города, труд, отношения между людьми и первые социальные реформы.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индустриализация изменила общество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304" y="1225646"/>
            <a:ext cx="2559164" cy="19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342" y="1225646"/>
            <a:ext cx="2559164" cy="1926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над фабричными трубами поднимается густой дым, а улицы уже заполнены спешащими рабочими. Паровозы проходят мимо складов и мастерских, связывая заводской район с портом и рынком. Город живет по гудку фабрики, а не по колокольному звону.
</a:t>
            </a:r>
            <a:endParaRPr lang="en-US" sz="909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не спит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улицах слышны стук колес, свист машин и гул цехов. По железной дороге привозят уголь, руду и хлопок, а увозят готовые товары. Такой пейзаж показывает, как техника изменила не только производство, но и сам внешний вид города.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железа и пара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предприятиями тянутся плотные ряды домов, построенных очень близко друг к другу. Во дворах мало зелени, воздух тяжелый, а окна часто выходят прямо на дымные трубы. Здесь живут семьи рабочих, которым важно быть как можно ближе к месту труда.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Кварталы у заводских стен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был город индустриальной эпохи?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эпоха дала людям и новые возможности, и тяжелые испытания. Поэтому ее нельзя оценивать только с одной стороны.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одновременно ускорила развитие и усилила проблемы. Прогресс в экономике шел рядом с социальными трудностями.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индустриального общества
</a:t>
            </a:r>
            <a:endParaRPr lang="en-US" sz="1276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индустриального общества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путь к индустриальному обществу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подъем в России усилился только во второй половине XIX века. По сравнению с Великобританией и Францией переход к фабричному производству шел медленнее и с большими трудностями.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старт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железных дорог стало важным условием промышленного роста. Они связывали города, заводы и районы добычи сырья, ускоряя перевозку угля, металла и готовой продукции.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рост фабрик и городов, в стране по-прежнему жило много крестьян. Поэтому индустриализация не сразу изменила весь уклад жизни и долго сосуществовала с аграрными отношениями.
</a:t>
            </a:r>
            <a:endParaRPr lang="en-US" sz="1075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деревни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металлургия, угольные шахты и текстильные фабрики. Вокруг них быстро росли города, где появлялись рабочие кварталы, мастерские, склады и железнодорожные станции.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промышленные центры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общество изменило жизнь людей навсегда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Машины, фабрики и железные дороги ускорили экономику, связали города и страны, но вместе с этим принесли тяжелый труд, неравенство и новые общественные проблемы.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2026-06-01T05:28:44Z</dcterms:created>
  <dcterms:modified xsi:type="dcterms:W3CDTF">2026-06-01T05:28:44Z</dcterms:modified>
</cp:coreProperties>
</file>