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Звучащие картины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цвет слышится, а тишина становится видимой.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картинка начинает «звучать»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мозг любит связывать звук с цветом, линией и движением. Поэтому тёплые краски кажутся громче, а холодные — тише. Повторы форм и линий легко превращаются в ритм.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72981"/>
            <a:ext cx="360000" cy="32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художник показывает звук без слов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и уверенные мазки создают ощущение силы, громкости и энергии. Кажется, будто картина не просто стоит на месте, а звучит очень смело.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мазки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формы, круги и полосы создают ритм, как в музыке. А контрастные цвета помогают показать быстрый темп, паузу, шорох или звон.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контрасты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линии бегут вверх, в сторону или закручиваются, взгляд начинает двигаться вместе с ними. Так художник показывает шум, порыв ветра или весёлую суету.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изгибы напоминают ветер, воду или протяжную песню. Они делают изображение живым и помогают передать плавное, спокойное движение.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Волнистые линии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природы на картине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показывают их через рябь на воде, наклонённые деревья, летящие облака и разбегающиеся линии. Тогда картина словно начинает шептать, шуметь и двигаться.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видно в пейзаже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Плеск воды, шорох листьев и гул дождя легко представить в пейзаже. Такие звуки будто живут внутри изображения и делают его более заметным и настоящим.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ветер и дождь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живопись дружат между собой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Кандинский считал, что цвет может вызывать чувства почти как музыка. Его картины помогают увидеть, как настроение превращается в яркие пятна и движения.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Чюрлёнис создавал живопись, похожую на музыкальные произведения. В его работах важны стройность, повтор и настроение, как в мелодии с началом и развитием.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художник думает о музыке, картина получает свой ритм и звучание. Тогда краски, линии и формы начинают работать вместе, будто маленький оркестр.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Жёлтый, синий, красный и зелёный звучат по-разному в воображении зрителя.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цветов и звучания в теме презентации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цвета в этой теме помогают по-разному услышать картину.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Жёлтый, синий, красный и зелёный звучат по-разному в воображении зрителя.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как маленький оркестр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линии, точки и небольшие формы работают как тихие инструменты. Они не спорят с главным цветом, а аккуратно поддерживают его, будто шёпот флейты рядом с барабаном.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детали добавляют тихие звуки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картине много разных оттенков, они начинают перекликаться, как музыкальные голоса. Один цвет задаёт начало, другой отвечает ему, а третий завершает общий рисунок звучания.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отвечают друг другу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яркой композиции крупные цветовые пятна сразу привлекают внимание, как громкие инструменты в оркестре. Они задают главное звучание картины. Остальные детали подхватывают его и делают образ богаче.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пятна звучат громче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изображении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элементы идут друг за другом, взгляд двигается быстрее. Картина кажется бодрой и живой, будто в ней кто-то спешит.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Движение становится заметным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между повторениями остаётся больше пространства, изображение звучит спокойнее. Оно как будто делает паузу и дышит медленнее.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Промежутки меняют настроение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все повторения складываются в целую картину. Она уже не просто изображает предметы, а передаёт настроение и темп.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Ритм собирает образ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повторяет деревья, окна, волны, круги или точки. Изображение сразу начинает держать ритм, как шаги или удары барабана.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Повтор появляется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картина похожа на песню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пейзаж с плавными линиями часто напоминает колыбельную. В нём всё спокойно, тихо и словно убаюкивает, как нежная мелодия перед сном.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улица с чёткими углами, окнами и повторами нередко звучит как марш. В ней чувствуется шаг, порядок и уверенное движение вперёд.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картины может быть весёлым, торжественным, загадочным или спокойным. Тогда зритель не только смотрит, но и словно слышит её характер.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звучащая картина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впечатления к изображению, которое вызывает ощущение звука.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картине тоже умеет звучать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городской картине можно почти услышать звон трамваев, быстрые шаги и перекличку людей. Чем больше движения, тем громче и живее кажется изображение.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линии улиц, крыши домов и дорожные знаки помогают глазу «бегать» по картине. Из-за этого изображение напоминает суетливую музыку большого города.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Светящиеся окна, фонари и вывески работают как яркие акценты. Они создают ощущение вечернего шума, когда город не спит и всё вокруг движется.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детали — машины, окна, фигуры прохожих — делают городской вид насыщенным. Кажется, будто у каждой улицы свой собственный голос и свой ритм.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краски будто танцуют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Закрученные линии и повторяющиеся круги создают ощущение движения, будто краски пустились в пляс. Такое изображение легко сравнить с весёлой, быстрой мелодией.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формы бегут по листу, словно не могут остановиться, картина кажется особенно живой. В ней хочется услышать шаги, смех и звонкие хлопки в ладоши.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000" y="1701075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4250" y="170107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40500" y="1701075"/>
            <a:ext cx="27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Художники, которые особенно любили цвет и музыку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Кандинский верил, что цвет может действовать почти как звук. Он создавал картины, где линии, пятна и краски передают настроение, похожее на музыку.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Кандинский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Чюрлёнис писал полотна, которые напоминают музыкальные произведения. В них чувствуется стройность, повтор и особый ритм, как в хорошо знакомой мелодии.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Чюрлёнис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художники показывают, что живопись и музыка умеют дружить. Обе могут говорить без слов, а только через чувство, движение и красивое звучание настроения.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искусства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200" y="360000"/>
            <a:ext cx="2717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картины тоже звучат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313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46300" y="11615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может говорить почти шёпотом. Мягкие цвета и плавные линии настраивают на спокойный взгляд и медленное рассматривание.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946300" y="8678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тишина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946300" y="24611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пространство, ровный горизонт или тонкие ветки вызывают чувство вечернего ветра, тихой реки или негромкого шелеста.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946300" y="21674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лёгкий звук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946300" y="37607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изображении мало резких контрастов, оно звучит мягко и спокойно. Такая картина словно предлагает передохнуть и послушать тишину.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946300" y="34670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покой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моря в живописи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пейзаж похож на музыку, потому что волны движутся одна за другой. Белая пена вспыхивает, словно быстрые ноты, а тёмная вода задаёт глубокий, спокойный бас.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Облака, брызги и наклонённые линии волн делают море особенно «звучным». Глядя на такую картину, легко представить шум прибоя и длинный морской шорох.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такие картины интересны детям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Звучащие картины учат внимательно смотреть на детали. Ребёнок замечает линии, пятна, повторения и начинает рассматривать изображение как маленькую загадку.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сравнивать цвета и находить между ними различия. Так становится понятно, что один оттенок может казаться звонким, а другой — тихим.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картины легко превращаются в истории. В воображении может появиться море, город, ветер или даже герой, который куда-то спешит.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они развивают чувство ритма и фантазию. Это очень полезно, а заодно и интересно, почти как игра в «угадай, что звучит».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«читать» звучащую картину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помогает заметить цвет, ритм, движение и настроение, а потом представить, какой звук может скрываться в изображении.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можно услышать в воображении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линии и светлые пятна могут напомнить звонкий и короткий звук. Он как будто прыгает по картине и быстро исчезает.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 колокольчика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точки, капли и полоски легко превращаются в дождевой ритм. В воображении слышится мягкий стук по крышам и лужам.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Стук дождя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картине много движения и ярких красок, она напоминает задорную музыку. Такие изображения словно улыбаются и зовут прислушаться внимательнее.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мелодия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мазки и тонкие штрихи часто вызывают тихий шелест. Кажется, что ветер аккуратно перебирает травинки, не мешая тишине.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Шелест травы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цвета и слуха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часто кажется смелым и громким, синий — спокойным и глубоким, а жёлтый — светлым и звонким. У каждого цвета будто есть свой голос и свой нрав.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у которых свой характер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разные краски, они словно отвечают друг другу. Одни звучат ярко, другие мягко, и вместе получается настоящая цветная мелодия.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 как музыканты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звучащих картинах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Звучащие картины помогают увидеть музыку глазами. Цвета, линии и ритм рождают в воображении звуки, а значит, каждое изображение может стать маленьким концертом без нот.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2026-05-24T21:33:13Z</dcterms:created>
  <dcterms:modified xsi:type="dcterms:W3CDTF">2026-05-24T21:33:13Z</dcterms:modified>
</cp:coreProperties>
</file>