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прилагательных в английском языке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выстроить несколько прилагательных перед существительным правильно и естественно?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порядок прилагательных часто фиксирован, поэтому знание правила помогает описывать людей, предметы и места без ошибок и звучать естественно в речи и письме.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порядка прилагательных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общего к точному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прилагательных в английском ставятся не случайно: сначала идёт более общее впечатление, а затем всё более конкретные признаки. Так фраза читается легко и звучит естественно.
</a:t>
            </a:r>
            <a:endParaRPr lang="en-US" sz="134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обычно стоит прилагательное, выражающее мнение или отношение говорящего. После него идут слова, которые описывают предмет уже более объективно: размер, возраст, форму и цвет.
</a:t>
            </a:r>
            <a:endParaRPr lang="en-US" sz="1388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 —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прилагательное стоит к существительному, тем точнее оно его уточняет. Поэтому происхождение, материал и назначение обычно размещаются ближе всего к самому предмету.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перегрузки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фразе чаще всего используют 1–3 прилагательных. Так описание остаётся понятным, а порядок слов легче запомнить и применять в устной и письменной 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496883"/>
            <a:ext cx="4873500" cy="24725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прилагательных и их порядок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помогают запомнить, в какой последовательности ставить прилагательные перед существительным.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идёт от мнения к более точным фактам о предмете.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порядка прилагательных в английском языке.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и размер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opinion передают отношение говорящего: beautiful, lovely, funny, boring, interesting. Они создают общее впечатление о предмете, человеке или месте и обычно стоят ближе к началу цепочки.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size показывают величину: big, small, tiny, huge, little. В английском они обычно идут после мнения, поэтому естественно звучат сочетания вроде a lovely small room или a beautiful big garden.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форма и цвет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age показывает, старый предмет или новый: old, new, young. Эти слова помогают уточнить характеристику вещи после оценки и размера, но до формы и цвета.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shape описывает очертание предмета: round, square, thin, oval. Она обычно стоит после возраста и перед цветом, поэтому помогает выстроить описание в привычном английском порядке.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color обозначает цвет: red, blue, green, black, white. В стандартной цепочке цвет идёт после формы и перед происхождением, если в предложении есть ещё и эти признаки.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порядок в готовых примерах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примерах видно, что правило работает одинаково для разных слов и предметов.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сохраняется, даже если меняются сами прилагательные и существительные.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учебных фраз по теме «Adjectives: word order».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 материал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2"/>
            <a:ext cx="4051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Origin указывает на страну или место: Italian, Chinese, Russian, French. Эти прилагательные помогают понять, откуда предмет или к какой культуре он относится, и обычно стоят перед материалом.
</a:t>
            </a:r>
            <a:endParaRPr lang="en-US" sz="1542" dirty="0"/>
          </a:p>
        </p:txBody>
      </p:sp>
      <p:sp>
        <p:nvSpPr>
          <p:cNvPr id="8" name="Text 3"/>
          <p:cNvSpPr txBox="1"/>
          <p:nvPr/>
        </p:nvSpPr>
        <p:spPr>
          <a:xfrm>
            <a:off x="4831141" y="2009412"/>
            <a:ext cx="4051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Material обозначает, из чего сделан предмет: wooden, plastic, metal, cotton, wool. В английской фразе материал обычно следует после происхождения, например: an Italian wooden chair или a Russian wool scarf.
</a:t>
            </a:r>
            <a:endParaRPr lang="en-US" sz="15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предмета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Purpose отвечает на вопрос, для чего используется вещь: sleeping bag, running shoes, cooking pot, writing desk. Такие слова стоят ближе всего к существительному, потому что уточняют его назначение.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 -ing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группе слово часто выглядит как форма глагола с окончанием -ing: sleeping, running, cooking, writing. Это помогает быстро узнать, что прилагательное связано с назначением.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существительному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важнее функция, тем ближе она к названию предмета. Поэтому сочетания вроде a small black sleeping bag или comfortable white running shoes звучат естественно и по-английски.
</a:t>
            </a:r>
            <a:endParaRPr lang="en-US" sz="11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порядка прилагательных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прилагательные уточняют предмет от общего к конкретному.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описания звучат естественнее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Щенок и одно точное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Малыш-щенок на картинке сразу привлекает внимание, если рядом стоит одно удачное прилагательное. Фраза a cute puppy звучит легко и понятно, потому что описание короткое и не перегружено лишними деталями.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без длинной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ручки, сумки или игрушки обычно хватает двух признаков. В выражении a small blue pen порядок уже помогает представить предмет, а сама фраза остаётся простой для чтения и запоминания.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с понятной деталью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куртке или пиджаке, часто достаточно происхождения и материала. Сочетание an Italian leather jacket показывает, как короткое описание может быть точным, естественным и очень удобным в речи.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и неправильный порядок прилагательных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 английском прилагательные нельзя ставить случайно: порядок влияет на естественность фразы.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порядок делает фразу естественной; при перестановке сочетание звучит не по-английски.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порядка прилагательных в английском языке, учебные примеры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прилагательное после to be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идёт после сказуемого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глагола to be прилагательное не стоит перед существительным. Оно описывает подлежащее: The bag is red, The shoes are new, The room is small.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модель описания, а не цепочка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не показывает порядок нескольких прилагательных перед существительным. Она используется отдельно, когда нужно просто сообщить признак предмета или человека без сложного описания.
</a:t>
            </a:r>
            <a:endParaRPr lang="en-US" sz="1188" dirty="0"/>
          </a:p>
        </p:txBody>
      </p:sp>
      <p:sp>
        <p:nvSpPr>
          <p:cNvPr id="11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 в обычной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часто встречается в коротких ответах и простых предложениях. Она помогает быстро описывать цвет, состояние или размер, не меняя основное правило порядка прилагательных.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порядок прилагательных удобнее держать в голове как одну последовательность из восьми групп. Это помогает избегать неестественных фраз при переводе с русского.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порядка прилагательных в английском языке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 прилагательных лучше запомнить как английский шаблон, а не переводить порядок слов из русского языка.
</a:t>
            </a:r>
            <a:endParaRPr lang="en-US" sz="20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групп прилагательных в примерах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какие группы чаще всего встречаются в упражнениях по теме и быстрее запоминаются учениками.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нужны opinion, size и color; остальные группы реже, но важны для точных описаний.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типовых примеров по теме, 2025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7 класса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цвет, потом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ставят цвет перед размером, потому что так перевод звучит короче. В английском правильнее a big red ball, а не a red big ball, иначе фраза теряет естественный порядок.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 происхождение меняются местами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 связана с группами origin и material. Нужно говорить an Italian leather bag, потому что сначала идёт происхождение, а затем материал, из которого сделан предмет.
</a:t>
            </a:r>
            <a:endParaRPr lang="en-US" sz="1099" dirty="0"/>
          </a:p>
        </p:txBody>
      </p:sp>
      <p:sp>
        <p:nvSpPr>
          <p:cNvPr id="11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длина не 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стараются добавить слишком много прилагательных сразу, хотя это только усложняет фразу. Короткое и точное описание звучит лучше, чем длинная цепочка без необходимости.
</a:t>
            </a:r>
            <a:endParaRPr lang="en-US" sz="12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порядка прилагательных шаг за шагом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найти и исправить ошибку в письменной работе.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правило встречается каждый день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аксессуары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одежды часто встречаются происхождение и материал. Фразы вроде a nice blue backpack или an Italian leather jacket помогают сразу представить вещь и её внешний вид.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и мебель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комнаты и мебели удобно использовать размер, форму и цвет. Выражения a small cozy room и an old round table звучат естественно и легко рисуют картину в уме.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еды нередко помогают цвет и качество. Сочетание a sweet white cake показывает, как несколько коротких прилагательных делают фразу понятной и привлекательной.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школьные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примерах тоже работает устойчивый порядок. Слова в a new black phone или a nice blue backpack можно быстро запомнить, потому что они часто встречаются в 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496883"/>
            <a:ext cx="4873500" cy="24725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памятка по порядку прилагательных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последовательность групп при описании предмета в английском языке.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 устойчивую последовательность от оценки к более точным признакам.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порядка прилагательных в английском языке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прилагательных — это навык, который быстро работает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последовательность групп, можно легко строить естественные английские описания. Чем точнее признак, тем ближе слово стоит к существительному, а фраза звучит увереннее и грамотнее.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2026-05-30T22:53:35Z</dcterms:created>
  <dcterms:modified xsi:type="dcterms:W3CDTF">2026-05-30T22:53:35Z</dcterms:modified>
</cp:coreProperties>
</file>