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«Покой, богатство, честь…»: три ценности в литературе и жизни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выборе, который определяет героя и его нравственную меру.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ценности так важны в литературе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постоянно проверяет человека на верность долгу, имени и совести. Покой, богатство и честь нередко сталкиваются в одном сюжете, потому что каждая из этих ценностей требует своего ответа от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04219"/>
            <a:ext cx="415500" cy="36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как ценность внутренней и внешней устойчивости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защищенность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связан с домом, привычным укладом и ощущением безопасности. Для героя это не бездействие, а возможность жить без постоянной тревоги и разрушительного давления извне.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личности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покой означает душевную собранность, когда человек не теряет себя под влиянием страха, конфликта или суеты. Он удерживает внутреннюю цельность даже в трудной ситуации.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мнимого спокойствия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покой становится самоцелью, он превращается в уход от ответственности. Тогда герой предпочитает молчание, приспособление и отказ от правды ради внешней безмятежности.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как ресурс, соблазн и испытание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дает человеку независимость, расширяет выбор и открывает доступ к образованию, путешествиям и культурной жизни. В литературе оно часто выглядит как обещание свободы.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деньги усиливают влияние героя на окружающих. Они помогают строить карьеру, определять брачные и общественные стратегии, а также закреплять высокий статус.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материальный достаток легко обнажает корысть, холодность и расчет. Чем сильнее герой подчиняет жизнь выгоде, тем заметнее его духовная ограниченность.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богатство в художественном мире — не награда само по себе, а проверка: способен ли человек сохранить меру и не заменить личность успехом.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7850" y="515375"/>
            <a:ext cx="3648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850" y="3390625"/>
            <a:ext cx="3648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нравственный закон личности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кодекс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связана не с красивыми словами, а с личной ответственностью. Герой следует принципам даже тогда, когда это неудобно, невыгодно или опасно для него.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честь проявляется в умении держать обещание, отвечать за сказанное и не отказываться от своих обязательств. Такое поведение вызывает доверие и уважение.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нравственная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дворянской культуре честь нередко ставили выше выгоды и спокойствия. Именно поэтому она становится мерилом поступка: по ней видно, кто герой на самом деле.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каждая ценность помогает герою и где скрыта ее опасность.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Покой, богатство и честь полезны только при внутренней иерархии: без нее любая из ценностей может исказить характер.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классической литературы XIX века.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ценности: значение, польза и риск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конфликт ценностей в сюжете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движение от внешнего давления к нравственному итогу.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между домом, деньгами и репутацией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образ покоя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часто обозначает не просто место, а защищенность, привычный ритм и право на спокойную жизнь. Он напоминает герою о ценности внутренней устойчивости.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честь как два направления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обещают возможности, а репутация требует самоограничения. Между ними и возникает напряжение, которое показывает: внешнее положение человека еще не определяет его нравственный уровень.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 источник нормы и давления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и служебное окружение задает правила поведения, поэтому герой действует не в пустоте. Его шаги сразу соотносятся с ожиданиями семьи, коллег и знакомых.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 таком мире становится средством влияния, а репутация — формой социального капитала. Даже спокойная жизнь воспринимается как знак положения, а не только личного выбора.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нравственное решение всегда публично значимо. Человек отвечает не только перед собой, но и перед тем обществом, которое оценивает его поступок и память о нем.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виден переход от внешнего благополучия к внутреннему испытанию, когда спокойствие уже недостаточно.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повышает значение чести: именно она определяет, выдержит ли герой давление выгоды.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сюжетной динамики русской классической литературы XIX века.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ценностей в момент нравственного выбора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сюжета — покой, богатство и честь — показывают, что внешняя устойчивость ценна лишь тогда, когда не требует отказа от совести.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постоянно вступают в конфликт и требуют выбора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классической литературы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богатства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расширяет возможности героя: дает образование, свободу передвижения, доступ к кругу влияния и уверенность в завтрашнем дне.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литературе материальный достаток часто проверяет человека на прочность: он усиливает расчет, зависимость от выгоды и готовность подменить отношения пользой.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деньги становятся главным ориентиром, исчезает мера: герой может сохранить положение, но утратить доверие, теплоту и уважение к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чести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требует не слов, а поступков: держать обещание, не унижать другого, отвечать за последствия собственного выбора и не прятаться за обстоятельствами.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внутренний стержень личности, потому что опирается на самоуважение, а не только на мнение окружающих или страх осуждения.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верность принципу часто обходится дорого: приходится отказываться от удобства, уступок и выгодных компромиссов, которые кажутся безопасными.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честь в литературе нередко становится проверкой зрелости: способен ли герой сохранить достоинство, когда проще было бы его потерять.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равновесие, а не точные измерения: смысл темы раскрывается через соотношение ценностей в нравственном выборе.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ценность подавляет остальные, возникает перекос; устойчивость личности достигается только при их подчинении чести.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темы по русской классической литературе XIX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ценностей: равновесие и перекосы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XIX века: дом, служба, свет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дом: пространство семьи и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старого дома в литературе хранит следы привычек, порядка и семейных правил. Через мебель, портреты и тихие комнаты передается ощущение укорененности, которое поддерживает идею покоя и одновременно напоминает о хрупкости привычного мира.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бумаги: мир долга и расчета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документы, мундиpы, письма и деловые записи показывают, как личная судьба связана с карьерой, именем и общественным положением. В таком мире решение героя редко остается частным: оно сразу получает социальную цену.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салон: разговоры о репутации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Салонные сцены раскрывают общество, где многое решают слухи, манеры и правильные формулировки. Внешняя вежливость здесь скрывает напряжение, потому что именно в свете особенно заметно, кто умеет сохранить честь, а кто только изображает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реальный выбор героя точнее любых деклараций выявляет его жизненную иерархию.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показывает, что для героя важнее: безопасность, выгода или достоинство; именно в этом обнаруживается его нравственная мера.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классической литературы XIX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ценности проявляются в поступках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современного старшеклассника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 от желания удобства к проверке совести и последствию поступка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темы для десятиклассника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усилия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тема особенно заметна там, где нужно выбирать между кратким успехом и честной работой. Она помогает увидеть, что спокойный результат не всегда стоит доверия к себе.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доверие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со сверстниками ценность чести проявляется в верности слову, уважении границ и отказе от унижения другого. Именно это делает дружбу устойчивой.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в сети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усиливает значение выбора: одно сообщение, публикация или скрытая выгода могут повлиять на доверие окружающих. Поэтому тема связана и с личной ответственностью, и с публичным образом.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фиксирует не равенство, а смысловую иерархию: ценности не исчезают, но их роль меняется в зависимости от нравственного выбора.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получает наибольший вес, потому что именно она задает границы и для покоя, и для богатства.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обобщение темы по русской литературе XIX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распределение смыслов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мерило человека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и богатство важны, но без чести они теряют нравственный смысл. Литература убеждает: человека определяет не достаток и не тишина вокруг, а способность сохранить достоинство в решающий момент выбора.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2026-05-19T20:12:39Z</dcterms:created>
  <dcterms:modified xsi:type="dcterms:W3CDTF">2026-05-19T20:12:39Z</dcterms:modified>
</cp:coreProperties>
</file>