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Идея, люди, правила и испытания превращают мечту в реальность.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новый мир?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новый мир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мир начинается не с чуда, а с новых правил жизни. Сначала появляется замысел, потом проверка, спор и договорённость — так меняются история, наука и даже школьная жизнь.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строит новый мир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основе перемен стоит не один герой, а команда. Одни предлагают идеи, другие задают вопросы, третьи помогают воплотить замысел в безопасное и удобное пространство для всех.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участника своя роль, но цель общая. Кто-то строит, кто-то проверяет, кто-то поддерживает, и именно это делает будущий мир живым, а не случайным.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здесь — не победа над кем-то, а создание места для честной и спокойной жизни. Когда люди думают о совместном будущем, они выбирают не силу, а согласие и ответственность.
</a:t>
            </a:r>
            <a:endParaRPr lang="en-US" sz="1296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замысел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мир держится на совместном замысле, а не на одиночном решении. Чем больше людей понимают, зачем нужны правила и как они работают, тем прочнее становится весь проект.
</a:t>
            </a:r>
            <a:endParaRPr lang="en-US" sz="12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мечта и идея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мечта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мечта о мире, где к людям относятся по-честному и не боятся быть собой. Из этой мечты вырастают первые ценности: справедливость, безопасность и развитие.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команда определяет, что для неё действительно важно. Если правила помогают слабым, защищают границы и дают возможность учиться, значит, направление выбрано правильно.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становится сильнее, когда её можно выразить коротко и ясно. Фраза «Сначала идея, потом дорога» напоминает: без замысла невозможно начать движение вперёд.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наблюдение и знания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Смотрим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смотрят на знакомые места: школу, двор, улицу, правила общения. Так видно, где людям удобно, а где им мешают неудобные привычки или лишние трудности.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Находим удачное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замечают удачные решения, которые уже работают. Это могут быть понятные расписания, вежливые договорённости, удобные маршруты или правила, которые помогают избежать ссор и потерь времени.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Сравниваем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сравнивают разные варианты и выбирают самый полезный. Важно не копировать всё подряд, а понять, почему одно решение помогает, а другое требует доработки.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Делаем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знания превращают в основу будущих изменений. Когда наблюдения собраны аккуратно, команда может строить не на догадках, а на проверенных фактах.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чертёж будущего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будущего мира: от замысла к общим правилам и порядку 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4: первая попытка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8330" y="13393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Пробный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создают маленький макет или игровую версию будущего мира. Она помогает увидеть, как будут работать правила, и заранее заметить, что пока выглядит слишком сложно или неудобно.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26975" y="25035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в деле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проверяют, как люди ведут себя внутри этой модели. Если участники путаются, спорят или действуют слишком медленно, это показывает, что нужно менять не только детали, но и саму схему.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26975" y="367910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Улучшение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испытания вносят исправления и пробуют ещё раз. Такой шаг показывает, что хороший проект не возникает сразу, а улучшается через повторные попытки и внимательное наблюдение.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всё идёт не сразу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хватает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 хватает материалов, времени или помощников. Тогда даже хорошая идея начинает буксовать, потому что для нового мира важны не только замысел, но и реальные возможности.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сомнения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людей сомневается, стоит ли менять привычный порядок. Они боятся ошибок и хотят убедиться, что новая система действительно будет справедливой и понятной для всех.
</a:t>
            </a:r>
            <a:endParaRPr lang="en-US" sz="1296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правило может пониматься по-разному. Если не уточнить детали, участники начинают действовать по-своему, и из-за этого возникает путаница.
</a:t>
            </a:r>
            <a:endParaRPr lang="en-US" sz="1296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терпение и 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показывают, что путь к переменам требует терпения. Новый мир не собирается мгновенно: его приходится дорабатывать, обсуждать и защищать от преждевременных решений.
</a:t>
            </a:r>
            <a:endParaRPr lang="en-US" sz="11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общий путь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решению строится на разговоре, фактах и честных правилах обсуждения.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5: наука и творчество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ориентир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не просто показывает дороги: она учит видеть расстояния, повороты и ориентиры. Когда команда создаёт новый мир, карта помогает не теряться и заранее понимать, где находятся важные места и границы.
</a:t>
            </a:r>
            <a:endParaRPr lang="en-US" sz="1125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как проверка
</a:t>
            </a:r>
            <a:pPr algn="ct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проверяет идею в действии, а не только на бумаге. Если результат не совпадает с ожиданиями, это не провал, а подсказка: нужно изменить один шаг, чтобы получить более удачное решение.
</a:t>
            </a:r>
            <a:endParaRPr lang="en-US" sz="1106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как объяснение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объясняет, как устроена система, даже если она сложная. Линии, узлы и подписи делают видимыми связи между частями, поэтому легче понять, что за чем следует и где может появиться сбой.
</a:t>
            </a:r>
            <a:endParaRPr lang="en-US" sz="11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4131" y="3040650"/>
            <a:ext cx="367763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строить новый мир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сохраняют опыт и передают его дальше, чтобы команда не начинала с нуля. Они помогают быстро сверять мысли, находить ответы и учиться на уже проверенных идеях.
</a:t>
            </a:r>
            <a:endParaRPr lang="en-US" sz="1211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показывают путь и помогают не теряться в сложной среде. С их помощью легче понять, где цель, какие есть ориентиры и как связаны разные части общего мира.
</a:t>
            </a:r>
            <a:endParaRPr lang="en-US" sz="1211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договорённости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объединяет людей, даже если они находятся далеко друг от друга. Она ускоряет договорённости, помогает задавать вопросы и поддерживать общий ритм работы без лишних задержек.
</a:t>
            </a:r>
            <a:endParaRPr lang="en-US" sz="1211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удобство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делает повседневную жизнь удобнее: работает свет, движутся механизмы, сохраняются привычные условия для учёбы и труда. Благодаря этому команда может тратить силы на важные задачи.
</a:t>
            </a:r>
            <a:endParaRPr lang="en-US" sz="12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мир держится на распределении ролей: каждый делает то, что умеет лучше всего, и помогает другим не повторять уже пройденные ошибки.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становится сильнее, когда задачи распределены ясно, а способности участников дополняют друг друга.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кому помогает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презентации «Рождение нового мира»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ценности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означает, что правила одинаково честны для всех. Она помогает избежать обид и делает решения понятными: если порядок общий, ему легче доверять.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защищает от вреда и сохраняет личные границы. Когда люди чувствуют себя спокойно, они охотнее учатся, пробуют новое и не боятся просить о помощи.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начинается с умения слышать другого человека и не унижать его. Оно делает спор спокойнее, а общую работу — надёжнее и добрее.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устойчивость поддерживают не только правила, но и постоянные действия: проверка, помощь, обновление знаний и исправление ошибок.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идей презентации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мир устойчивым
</a:t>
            </a:r>
            <a:endParaRPr lang="en-US" sz="233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мир строится не один раз, а ежедневно: особенно важны ясные правила и готовность исправлять перекосы.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ошибки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план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план, который кажется разумным, но в деле оказывается слишком сложным. Это помогает увидеть, где идея не совпала с реальными возможностями.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команда замечает, что правила поняли по-разному. Возникают споры, потому что без точных формулировок каждый действует по-своему.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становится ясно, чего не хватает: времени, ресурсов или понятной схемы действий. Ошибка превращается в полезный сигнал для доработки.
</a:t>
            </a:r>
            <a:endParaRPr lang="en-US" sz="1296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и рост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следующей версии меняют детали, упрощают правила и уточняют роли. Так новый мир становится надёжнее, потому что учится на собственных сбоях.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мир рождается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40033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ясный порядок: люди понимают, что можно делать, а что нельзя. Когда правила не путают и не пугают, сообщество начинает действовать увереннее и спокойнее.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05656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 делу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видно по поступкам: люди меньше спорят о намерениях и больше проверяют, что работает на деле. Идеи переходят из разговора в реальную работу.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071231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действия становятся заметнее, чем отдельные планы: участники помогают друг другу, берут ответственность и доводят начатое до результата. Именно так мир получает устойчивую форму.
</a:t>
            </a:r>
            <a:endParaRPr lang="en-US" sz="13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для людей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мир меняет не только правила, но и повседневную жизнь людей: расширяются возможности и одновременно растёт личная ответственность.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обязанности идут вместе: чем больше возможностей у человека, тем внимательнее он должен относиться к общему делу.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презентации «Рождение нового мира»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98275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Всё происходит постепенно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мир не возникает мгновенно: сначала появляется идея, потом проверка, спор и только затем устойчивый порядок. Поспешность здесь мешает, а последовательность помогает.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311350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Идеи нужно проверять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мысль становится сильной только после проверки в деле. Если идея работает в реальной ситуации, ей можно доверять и развивать дальше.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94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Правила создают опору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делают жизнь предсказуемой и честной. Когда все понимают один и тот же порядок, команде легче действовать без лишних конфликтов.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55421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Ошибки учат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не отменяют путь, а указывают, что надо улучшить. Каждая неудача помогает увидеть слабое место и сделать следующую версию лучше.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719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Сила в сообществе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может предложить начало, но устойчивым мир становится только тогда, когда в нём участвует сообщество. Совместная работа важнее одиночного успеха.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40066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7631" y="549041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 и ответь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какого шага начать?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с чего вы начали бы строительство нового мира: с идеи, с правила или с маленького опыта. Один ответ уже показывает, что для вас важнее всего.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правила важны?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три правила сделали бы ваш мир честным и безопасным? Попробуйте связать их с жизнью в классе, во дворе или дома.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поможет строить?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нужен, чтобы идея не осталась мечтой: изобретатель, проверяющий, помощник, организатор? Сравните роли и вспомните пример из школьного проекта.
</a:t>
            </a:r>
            <a:endParaRPr lang="en-US" sz="11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мир начинается не с громких слов, а с первых честных шагов: придумать, проверить, договориться и исправить ошибки. Когда это делает сообщество, перемены становятся прочными и настоящими.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нового мира начинается с нас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2026-07-26T04:57:22Z</dcterms:created>
  <dcterms:modified xsi:type="dcterms:W3CDTF">2026-07-26T04:57:22Z</dcterms:modified>
</cp:coreProperties>
</file>