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Тип Инфузории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Инфузории — одноклеточные, покрытые ресничками, с разнообразием адаптаций.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Инфузории: происхождение и исторический контекст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были впервые открыты в 1677 году Антони ван Левенгуком. Они обитают в пресных и соленых водоемах, влажной почве и мхах, играют ключевую роль в микробиологии и цитологии.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класса инфузорий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видов инфузорий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известно более 8 000 видов инфузорий с постоянной формой тела и многочисленными ресничками. Размеры варьируются от микроскопических до нескольких миллиметров.
</a:t>
            </a:r>
            <a:endParaRPr lang="en-US" sz="909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внешние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покрыто ресничками, которые обеспечивают движение. Организмы имеют сложные внутренние структуры, характерные для одноклеточных эукариотов.
</a:t>
            </a:r>
            <a:endParaRPr lang="en-US" sz="977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питания и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используют разные источники пищи и методы размножения, что обеспечивает их успешное существование в разнообразных средах.
</a:t>
            </a:r>
            <a:endParaRPr lang="en-US" sz="990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8752" y="3129007"/>
            <a:ext cx="347737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0600" y="1652893"/>
            <a:ext cx="442575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78641" y="3117266"/>
            <a:ext cx="442575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структура инфузории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Пелликула и реснички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пелликула придает форму и поддерживает реснички, которые служат для движения и захвата пищи.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Сократительные вакуоли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осморегуляцию, удаляя излишки воды и поддерживая внутреннее давление клетки.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Макронуклеус отвечает за обмен веществ и рост, микронуклеус обеспечивает передачу наследственной информации.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рот и цитопрокт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рот захватывает пищу, а цитопрокт выводит непереваренные остатки из клетки.
</a:t>
            </a:r>
            <a:endParaRPr lang="en-US" sz="9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инфузорий: роль ресничек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покрывают всю поверхность инфузории в больших количествах, от нескольких тысяч до десятков тысяч. Их синхронные движения обеспечивают плавное и точное перемещение в воде.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движения, реснички создают ток воды, направляя пищу к клеточному рту, что важно для питания и поддержания жизнедеятельности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питания: гетеротрофность и хищничество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питаются бактериями, одноклеточными водорослями и органическими остатками, используя клеточный рот для захвата пищи.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частицы попадают в пищеварительные вакуоли, где происходит их переваривание специальными ферментами.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Виды, как Didinium, активно охотятся на других простейших и мелких червей, используя специализированные органоиды для захвата добычи.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56390"/>
            <a:ext cx="3563700" cy="1430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питания инфузорий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способа питания с основными характеристиками и средами обитания для каждого типа.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питания повышает адаптивность инфузорий и их экологическую нишу.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выделение у инфузорий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через покровы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происходит путем диффузии кислорода и углекислого газа через поверхность тела, что обеспечивает газообмен без специализированных органов.
</a:t>
            </a:r>
            <a:endParaRPr lang="en-US" sz="1178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осмотического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Сократительные вакуоли удаляют избыточную воду и продукты обмена, поддерживая баланс жидкости и осмотическое давление.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инфузорий: бесполое и половое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продольным делением, увеличивая численность за короткий срок.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— конъюгация — включает обмен микронуклеусами между двумя особями, повышая генетическое разнообразие.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Конъюгация активируется обычно при стрессовых условиях, стимулируя адаптацию и выживание вида.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конъюгации следуют рост и образование новых особей с обновленным генетическим материалом.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жизненного цикла инфузорий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цикличности процессов размножения и обмена генетическим материалом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Инфузория-туфелька: строение и жизненные процессы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Paramecium caudatum имеет удлинённое тело с формой, напоминающей туфельку, покрытое до 10 000 ресничек, которые обеспечивают её передвижение и захват пищи.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служат также для направления пищи к клеточному рту, где она захватывается и поступает в пищеварительные вакуоли для переработки.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 делится каждые 6–12 часов при благоприятных условиях, что позволяет быстро увеличивать численность популяции в водной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Стентор — крупная воронкообразная инфузория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Стентор отличается значительными размерами до 2 мм и формой воронки. Часто окрашен в голубой цвет, он двигается с помощью ресничек и активно фильтрует воду, питаясь микроскопическими частицами.
</a:t>
            </a:r>
            <a:endParaRPr lang="en-US" sz="877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Вортелла — сидячий инфузорий с ножкой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Вортелла имеет тонкий вытянутый стебелек, с помощью которого прикрепляется к субстрату. Она использует реснички вокруг ротового отверстия для создания потоков воды и захвата пищи.
</a:t>
            </a:r>
            <a:endParaRPr lang="en-US" sz="954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представители: стентор, вортелла и др.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инфузорий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регулируют численность бактерий и микроводорослей в водоемах, предотвращая их чрезмерное разрастание и способствуя балансу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разложении органических веществ, ускоряя процесс самоочищения вод за счёт переработки донных остатков и остатков растений.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служат важным звеном в пищевых цепях, являясь кормом для мальков рыб и беспозвоночных, поддерживая устойчивость водных сообществ.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численность инфузорий в разных типах водоемов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концентрация инфузорий наблюдается в стоячих водоемах с богатой органикой, что создаёт оптимальные условия для их размножения.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предпочитают среды с высоким содержанием органического вещества, что отражается на их численности и роли в экосистемах.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пресноводных экосистем, 2020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загрязнений на инфузорий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в водоемах токсичны для инфузорий, снижают их численность и нарушают нормальное функционирование клеточных структур.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металлы, такие как кадмий и свинец, вызывают сбои в делении и размножении инфузорий, что ведёт к снижению популяций.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отходы изменяют химический состав воды, вызывая стресс у инфузорий и сокращая их биоразнообразие в загрязнённых местах.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чувствительности к загрязнениям, инфузории используют в биомониторинге для оценки экологического состояния водных 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Инфузории-хищники и их значение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Didinium — активный хищник среди инфузорий, его специализация — поедание Paramecium и других простейших, что позволяет контролировать их численность и поддерживать микробный баланс.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охоты Didinium оснащён уникальными органоидами, позволяющими быстро захватывать добычу и обеспечивать себе питание в разнообразных водных средах.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роль инфузорий в биологии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1677 год — Открытие Антони ван Левенгуком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наблюдение инфузорий под микроскопом, что положило начало микробиологии и изучению микроскопических организмов.
</a:t>
            </a:r>
            <a:endParaRPr lang="en-US" sz="997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XIX век — Исследования Эренберга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инфузорий и описание множества новых видов, развитие протозоологии как науки.
</a:t>
            </a:r>
            <a:endParaRPr lang="en-US" sz="1129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 год — Работа Балбиани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Подробное изучение строения и функций инфузорий, выявление роли микронуклеуса и конъюгации.
</a:t>
            </a:r>
            <a:endParaRPr lang="en-US" sz="1129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Применение инфузорий в цитологии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инфузорий для изучения процессов клеточного деления и обмена генетической информацией.
</a:t>
            </a:r>
            <a:endParaRPr lang="en-US" sz="112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— лабораторные модели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широко применяются как учебные объекты для наблюдения движений и поведения одноклеточных организмов в школьных и вузовских лабораториях.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опыты с инфузориями позволяют изучать реакции на свет и химические раздражители, а также особенности питания и размножения.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инфузорий для человека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участвуют в биологических очистных сооружениях, эффективно разрушая органические загрязнения в сточных водах.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входят в состав кормов для аквариумных и хозяйственных рыб, способствуя поддержанию здоровья и роста молоди.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служат объектами научных исследований в молекулярной биологии, экологии и физиологии, расширяя знания о клеточных процессах.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инфузорий для науки и экологии
</a:t>
            </a:r>
            <a:pPr algn="ctr" indent="0" marL="0">
              <a:lnSpc>
                <a:spcPct val="90000"/>
              </a:lnSpc>
              <a:buNone/>
            </a:pPr>
            <a:r>
              <a:rPr lang="en-US" sz="3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важны для понимания биологии одноклеточных, поддержания водных экосистем и разработки экологически безопасных методов охраны природы.
</a:t>
            </a:r>
            <a:endParaRPr lang="en-US" sz="308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2026-05-08T20:17:46Z</dcterms:created>
  <dcterms:modified xsi:type="dcterms:W3CDTF">2026-05-08T20:17:46Z</dcterms:modified>
</cp:coreProperties>
</file>