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техногенного характера и их последствия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техники, транспорта и предприятий: причины, опасности, правила действий.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техногенные ЧС касаются каждого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 зависит от транспорта, энергии, связи и сложных систем. Поэтому сбой на заводе, дороге, в доме или на электростанции может быстро затронуть многих 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75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07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8775" y="1294104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400" y="3084118"/>
            <a:ext cx="39375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32700" y="3084118"/>
            <a:ext cx="39375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техногенным чрезвычайным ситуациям
</a:t>
            </a:r>
            <a:endParaRPr lang="en-US" sz="2538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столкновения, сходы с рельсов, катастрофы на воде и в воздухе. Такие события нарушают движение, создают угрозу жизни и могут вызвать цепочку дополнительных происшествий.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транспорте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утечки аммиака, хлора, сероводорода и других ядовитых веществ. Даже небольшое количество такого газа может быть опасным для дыхания, кожи и глаз.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выбросы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в домах, школах, на складах и предприятиях, где есть огонь, газ или горючие материалы. Опасность усиливают дым, высокая температура и разрушение конструкций.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взрывы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таких авариях радиоактивные вещества выходят за пределы безопасной зоны. Излучение нельзя увидеть или почувствовать сразу, поэтому оно особенно коварно и требует строгого контроля специалистов.
</a:t>
            </a:r>
            <a:endParaRPr lang="en-US" sz="1078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Радиационные аварии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разрушение зданий, поломки на сетях воды, тепла, газа и электричества, а также аварии на гидротехнических сооружениях. Они нарушают привычную жизнь и создают опасные зоны.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Обрушения и коммунальные аварии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техногенных ЧС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виды аварий входят в группу техногенных ЧС и как они соотносятся между собой.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повседневной жизни люди сталкиваются с транспортными авариями и пожарами, поэтому именно им стоит уделять особое внимание.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«Чрезвычайные ситуации техногенного характера»; распределение условное, для наглядного сравнения.
</a:t>
            </a:r>
            <a:endParaRPr lang="en-US" sz="12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аварии и их опасность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аварии происходят на дорогах, железной дороге, в воздухе и на воде. Они особенно опасны тем, что могут затронуть сразу много людей и быстро нарушить движение.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чаще всего становятся нарушение правил, неисправность техники, плохая видимость или усталость водителя. Итогом бывают травмы, пожар, повреждение транспорта и большие задержки в 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взрывы как техногенная опасность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начинается там, где одновременно есть источник огня, горючие материалы и кислород. В зданиях он распространяется особенно быстро из-за мебели, отделки, проводки и складированных вещей.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ЧС возникают на кухнях, складах, в мастерских и на предприятиях. Там риск повышают газ, электрооборудование и легковоспламеняющиеся вещества, поэтому важны порядок и контроль.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опасен не только огнём, но и ударной волной, осколками и разрушением стен, окон и перекрытий. После него помещение часто заполняется дымом, который мешает видеть и дышать.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308" y="1294104"/>
            <a:ext cx="3937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117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23" y="3084118"/>
            <a:ext cx="3937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0032" y="3084118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 опасные аварии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авариях могут выделяться аммиак, хлор, сероводород и другие токсичные соединения. Они быстро распространяются и становятся угрозой для людей, если попадают в воздух или воду.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зависит от ветра, температуры и рельефа местности. Если ветер сильный, облако движется быстрее, а в низинах и замкнутых пространствах оно может задерживаться дольше.
</a:t>
            </a:r>
            <a:endParaRPr lang="en-US" sz="1283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распространяется облако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краткий контакт с токсичными веществами может вызвать кашель, слезотечение, ожоги дыхательных путей, раздражение кожи и глаз. В тяжёлых случаях человеку нужна срочная помощь.
</a:t>
            </a:r>
            <a:endParaRPr lang="en-US" sz="129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человека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ситуации возможны на заводах, складах и при перевозке опасных грузов. Поэтому особенно важны герметичность ёмкостей, осторожность при транспортировке и быстрая эвакуация людей.
</a:t>
            </a:r>
            <a:endParaRPr lang="en-US" sz="1257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аварии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Радиационные аварии и их особенности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авария опасна тем, что излучение нельзя увидеть, услышать или почувствовать сразу. Оно может незаметно повредить клетки организма, поэтому людям нужна точная информация и строгие указания специалистов.
</a:t>
            </a:r>
            <a:endParaRPr lang="en-US" sz="1274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становятся неисправности оборудования, ошибки персонала и повреждение защитных систем. Последствия иногда проявляются не сразу, поэтому после аварии особенно важны контроль, измерения и ограничение доступа.
</a:t>
            </a:r>
            <a:endParaRPr lang="en-US" sz="11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техногенная авария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небольшая неисправность может перейти в опасную ситуацию и потребовать спасательных работ.
</a:t>
            </a:r>
            <a:endParaRPr lang="en-US" sz="15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происходят техногенные ЧС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главных причин — износ техники и сооружений. Когда оборудование стареет, оно чаще ломается, а скрытые дефекты могут долго оставаться незаметными.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ошибки людей: нарушение инструкций, невнимательность, спешка и усталость. Даже исправная система становится опасной, если ею пользуются неправильно.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Ситуацию ухудшают перегрузка систем и аварийное состояние зданий. Когда несколько неблагоприятных факторов совпадают, риск ЧС становится значительно выше.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возрастает при слабом контроле и плохом обслуживании. Если проверки проводятся редко, неисправности не замечают вовремя, а мелкая поломка может перейти в крупную аварию.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разных техногенных ЧС
</a:t>
            </a:r>
            <a:endParaRPr lang="en-US" sz="2703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что для каждого вида аварии есть свои типичные причины и характерные последствия, но общий риск всегда связан с техникой, оборудованием и нарушением правил.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аварии отличаются причинами, но почти всегда приводят к угрозе жизни, разрушениям и срочным спасательным работам.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«Чрезвычайные ситуации техногенного характера и их последствия»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техногенных ЧС для 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аварии чаще всего вызывают травмы, ожоги и отравления. Опасны также удушье, потеря сознания и сильный стресс, особенно если рядом есть дым или токсичные вещества.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могут появиться страх, тревожность, раздражительность и нарушения сна. Поэтому важны поддержка взрослых, спокойное объяснение ситуации и чувство безопасности.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трудно переживать дым, громкие звуки, панику и давку. Ещё тяжелее, когда человек теряет связь с близкими и не понимает, что происходит вокруг.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тяжёлых поражениях человеку нужна срочная медицинская помощь и иногда длительное лечение. Чем быстрее начато спасение, тем выше шанс избежать осложнений и сохранить здоровье.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природы, города и экономики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загрязняют воздух, воду и почву, из-за чего страдают растения, животные и люди. После пожара или выброса опасных веществ территория может долго оставаться небезопасной.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требует техники, специалистов, материалов и времени. Чем серьёзнее авария, тем больше затрат несут предприятия, город и жители, а обычная жизнь возвращается медленнее.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Повреждаются дороги, здания, линии связи, электросети и водопровод. Из-за этого нарушается работа транспорта, магазинов, школ и других важных городских служб.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последствия техногенных ЧС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авария редко ограничивается только одним ущербом: обычно одновременно страдают люди, здания, транспорт и работа всего района или города.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удар приходится на здоровье людей и инфраструктуру, а остальные последствия усиливают и продлевают общий ущерб.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теме; схема последствий для наглядного сравнения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при угрозе аварии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первых признаках опасности нужно сохранять спокойствие, быстро уходить из опасной зоны и сразу выполнять указания взрослых, спасателей и сотрудников экстренных служб.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дыме закрывают рот и нос тканью, при пожаре покидают помещение, а при запахе газа не включают свет и не пользуются открытым огнём.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получении сигнала об опасности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эвакуации при техногенной аварии и помогает не растеряться в первые минуты.
</a:t>
            </a:r>
            <a:endParaRPr lang="en-US" sz="1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номер нужен, чтобы связаться со спасателями, пожарными, медиками и полицией в любой опасной ситуации.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единый номер экстренных служб в России, по которому можно быстро вызвать помощь при пожаре, аварии или угрозе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система экстренного вызова в России
</a:t>
            </a:r>
            <a:endParaRPr lang="en-US" sz="11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делать в разных опасных ситуациях
</a:t>
            </a:r>
            <a:endParaRPr lang="en-US" sz="278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правильные действия в самых распространённых опасных ситуациях и понять, какой результат даёт каждое из них.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действия в первые минуты снижают риск отравления, травм и паники, а также помогают дождаться помощи без лишней опасности.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«Чрезвычайные ситуации техногенного характера и их последствия»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техногенных чрезвычайных ситуаций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начинается с регулярного осмотра техники, ремонта изношенных узлов и проверки сигнализаций. Если оборудование исправно, вероятность крупной аварии заметно ниже.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обучение работников, соблюдение инструкций и контроль состояния зданий. На опасных объектах дисциплина и внимательность помогают вовремя заметить неисправность.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обнаружена поломка, тем проще её устранить без серьёзных последствий. Своевременное обслуживание экономит время, ресурсы и, главное, защищает жизни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ЧС: знать, чтобы предотвратить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чрезвычайные ситуации возникают из-за поломок, ошибок и нарушения правил безопасности, но их последствия можно уменьшить. Знание опасностей и правильных действий помогает сохранять жизнь и здоровье.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2026-05-21T01:59:24Z</dcterms:created>
  <dcterms:modified xsi:type="dcterms:W3CDTF">2026-05-21T01:59:24Z</dcterms:modified>
</cp:coreProperties>
</file>