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биологическая система: основные понятия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 с уникальной структурой и функциями, от клеток до целого организма.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организмов глубоко связано с историей биологии. С XVIII века учёные, такие как Линней и Ламарк, создавали классификации и развивали идеи эволюции, формируя современное понимание жизни.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живых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организм?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сложная система с организованной структурой. Он регулирует обмен веществ и поддерживает жизнедеятельность для выживания.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включают бактерии, грибы, растения и животных, каждый из которых обладает уникальной структурой и функцией для адаптации к среде.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на разных уровнях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клеток до органов, элементы организма взаимодействуют для обеспечения целостности и функционирования целого организма.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движение и энергию для жизненных процессов, отличая живое от неживого.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позволяют организму развиваться и передавать наследственные признаки будущим поколениям.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способность реагировать на изменения среды помогают сохранять внутреннее равновесие.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обеспечивает преемственность жизни и эволюцию видов.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882082"/>
            <a:ext cx="3848986" cy="24508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молекул до экосистем — каждый уровень важен для понимания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 обеспечивает целостность и комплексность живых 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биологии,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многие простейшие состоят из одной клетки, выполняющей все жизненные функции самостоятельно.
</a:t>
            </a:r>
            <a:endParaRPr lang="en-US" sz="1390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происходят деление, синтез белков и энергетический обмен, обеспечивающие жизнедеятельность всего организма.
</a:t>
            </a:r>
            <a:endParaRPr lang="en-US" sz="1224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состоят из разных клеток, специализирующихся на различных задачах внутри организма.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тканей и выполняют определённые функции в организме, например, сердце качает кровь.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объединяют органы для совместной работы, например, дыхательная система обеспечивает газообмен.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перерабатывает пищу, обеспечивая организм энергией и питательными веществами.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кислород и питательные вещества к клеткам и удаляет углекислый газ.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организма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гормональная системы координируют работу клеток и органов, обеспечивая быструю и точную реакцию тела на стимулы.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мозга вызывают движения мышц, которые позволяют организму ориентироваться в окружающей среде и поддерживать жизнедеятельность.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частей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рационально распределяют энергию для жизненно важных процессов и адаптации к 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тратится на поддержание внутреннего баланса и жизнедеятельности.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затраты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это способность организма поддерживать стабильные внутренние условия, несмотря на изменения внешней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температуры тела у млекопитающих и поддержание уровня сахара в крови — примеры жизненно важной саморегуляции.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гомеостаза могут привести к болезням и ухудшению функций организма, подчеркивая важность саморегуляции.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гомеостаз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у животных для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используют защитную окраску и форму тела, чтобы сливаться с окружающей средой. Например, хамелеоны меняют цвет кожи, а совы имеют оперение, похожее на кору деревьев, что помогает скрываться от хищников.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условиям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адаптироваться к разным условиям: в холодное время многие впадают в зимний покой, замедляя рост. Засухоустойчивые виды накапливают воду в листьях и стеблях, что помогает им выживать в жарком климате.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приспособления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свыше 1,7 миллиона видов, включая бактерии, грибы, растения и животных, что отражает богатство жизни на Земле.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связано с процессами эволюции, расселением видов и адаптацией к уникальным средам обитания по всему миру.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видов встречается в тропических лесах и океанах, где условия способствуют развитию биологического 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на планете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55" y="2755985"/>
            <a:ext cx="388889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учебники по биологии, 2023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одноклеточных и многоклеточных организмов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одноклеточных и многоклеточных организмов по количеству клеток, уровню организации и жизненным процессам.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обладают более сложной структурой и разделением функций, что позволяет выполнять разнообразные жизненные задачи.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 благодаря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систем привело к созданию новых лекарств и методов лечения заболеваний. Понимание функций клеток и органов помогает разрабатывать эффективные препараты против инфекций и рака.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позволяют создавать сорта растений с повышенной устойчивостью к вредителям и неблагоприятным условиям, а также выращивать полезные микроорганизмы для удобрений и защиты растений.
</a:t>
            </a:r>
            <a:endParaRPr lang="en-US" sz="1148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биологических системах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посредством фотосинтеза преобразуют солнечную энергию в кислород и органические вещества, поддерживая атмосферный баланс.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выделяют углекислый газ при дыхании, способствуя обмену газов в природе и круговороту углерода.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отходы, возвращая питательные вещества в почву для повторного использования.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взаимосвязанные процессы обеспечивают стабильность экосистем и поддерживают жизнь на планете.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организмов в круговороте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формируют сеть сложных отношений, влияющих на выживание и распределение видов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преобладает, но симбиоз и другие связи также играют важную роль в поддержании биологического баланса.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взаимодействий между организмами: столбчатая диаграмма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вносят вклад в формирование и поддержание воздуха, почвы и воды, влияя на химический состав и свойства среды.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представляет собой единую оболочку, где взаимодействуют живые и неживые компоненты, обеспечивая устойчивость планеты.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распространена во всех уголках Земли — от глубоких океанов до полярных льдов и жарких пустынь.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организма и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организмов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Микроскопия: окно в мир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позволяют рассматривать мельчайшие детали клеток и их структур, давая возможность изучать жизненные процессы на молекулярном уровне.
</a:t>
            </a:r>
            <a:endParaRPr lang="en-US" sz="1138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ДНК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генетического материала помогает понять наследственность, выявлять мутации и создавать методы лечения генетических заболеваний.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органов и систем, созданные с помощью компьютеров, позволяют изучать сложные биологические процессы и разрабатывать новые технологии в медицине.
</a:t>
            </a:r>
            <a:endParaRPr lang="en-US" sz="9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способствуют созданию инновационных лекарств и улучшению методов терапии.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питания знания о организмах помогают создавать более полезные и устойчивые продукты.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адаптаций организмов помогает бороться с загрязнением и изменением климата.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 и биоинженерии открывает новые возможности для сохранения экосистем и здоровья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организмов для науки и будущего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изучения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фундамент биологических наук, его изучение раскрывает закономерности жизни и подчеркивает важность сохранения разнообразия для устойчивого существования Земли.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2026-05-08T09:18:21Z</dcterms:created>
  <dcterms:modified xsi:type="dcterms:W3CDTF">2026-05-08T09:18:21Z</dcterms:modified>
</cp:coreProperties>
</file>