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прямоугольников на уроке математики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строить прямоугольники точно, аккуратно и по правилам.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равен 90°, а у прямоугольника противоположные стороны равны и параллельны. Для работы понадобятся линейка, карандаш и ластик. Квадрат тоже имеет четыре прямых угла, но все его стороны одинаковые.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известно о прямоугольнике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прямоугольника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всегда четыре стороны, четыре вершины и четыре угла. Если фигура похожа на аккуратную рамку, тетрадь или окно, стоит проверить её углы и стороны.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— все углы прямые, то есть равны 90°. Благодаря этому прямоугольник выглядит ровно и удобно для черчения, измерения и сравнения размеров.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важный признак: противоположные стороны равны по длине. Это помогает быстро проверить чертёж и не перепутать прямоугольник с другой фигурой.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тетрадь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книги и тетради хорошо видны ровные края и четыре угла. Такие предметы удобно держать, складывать в стопку и измерять по стороне, поэтому прямоугольная форма встречается очень часто.
</a:t>
            </a:r>
            <a:endParaRPr lang="en-US" sz="1179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Окно, дверь, экран
</a:t>
            </a:r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Окно, дверь и экран тоже часто имеют прямоугольную форму. Она помогает делать предметы удобными для использования: в них легко вставлять стекло, размещать изображение и рассчитывать размеры.
</a:t>
            </a:r>
            <a:endParaRPr lang="en-US" sz="115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доска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доска обычно выглядит как большой прямоугольник. На ней удобно писать строки, а ещё её легко чертить и измерять. Такая форма хорошо подходит для класса и не любит лишнего беспорядка.
</a:t>
            </a:r>
            <a:endParaRPr lang="en-US" sz="1166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прямоугольники вокруг нас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обеих фигур именно столько прямых углов, поэтому квадрат похож на прямоугольник.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прямоугольника и квадрата из курса начальной математики
</a:t>
            </a:r>
            <a:endParaRPr lang="en-US" sz="4434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помогает сразу заметить общее свойство фигур и не спутать их.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75" y="1275937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412" y="1275937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7931" y="3203566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 построения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помогает провести ровный отрезок и точно отмерить нужную длину. Без неё линии могут получиться кривыми, а прямоугольник — совсем не таким, как нужно.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карандаш нужен, чтобы аккуратно строить фигуру и при необходимости легко исправлять неточности. Он помогает работать спокойно, без страха ошибиться в первый раз.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Ластик выручает, если линия проведена не там или угол получился неверным. С ним чертёж можно исправить и сделать снова аккуратным, как будто ошибок и не было.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Ластик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прямоугольник шаг за шагом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по линейке и угольнику или по точному прямому углу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прямоугольника по клеткам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Отсчитываем клетки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выбираем, сколько клеток будет в длину и в ширину. Это помогает заранее увидеть размер будущего прямоугольника и не запутаться.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Проводим стороны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 клеткам рисуем первую сторону, а потом соседнюю. Линии получаются ровными, потому что клетчатая бумага сама подсказывает направление.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Заканчиваем и проверяем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достраиваем остальные стороны и смотрим, совпадают ли длины противоположных сторон. Если всё верно, прямоугольник готов.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 заданным размерам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откладывают первую сторону нужной длины по линейке. Затем в конце отрезка строят прямой угол, чтобы фигура сразу получилась правильной.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измеряют вторую сторону и отмечают её длину на соседнем луче. Так можно построить прямоугольник, например со сторонами 6 см и 3 см.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Остаётся провести две оставшиеся стороны и замкнуть фигуру. В конце полезно сравнить противоположные стороны: они должны быть равны.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чертежа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 углы фигуры. Если хотя бы один угол не прямой, это уже не прямоугольник, а значит, чертёж нужно исправить.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сравни противоположные стороны. У настоящего прямоугольника они равны, как два близнеца, только лежат напротив друг друга.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ровно ли проведены линии и не «убежали» ли они в сторону. Неровный карандашный след может испортить даже хорошую задумку.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заметил ошибку, не расстраивайся. Ластик помогает всё поправить, а новая попытка делает чертёж точнее и аккуратнее.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вокруг нас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и книге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легко заметить в углу тетради, книги или альбома. Там встречаются ровные стороны, которые сходятся точно, без наклона и «лишних сюрпризов».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мебели и отделке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же угол есть у стола, окна и плитки. Если сравнить его с углом линейки или угольника, найти прямоугольные предметы вокруг становится намного проще.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построения в тетради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отмечают две соседние вершины и проводят первую сторону по клеткам. Она задаёт размер будущего прямоугольника и помогает не сбиться с направления.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строят противоположные стороны той же длины и замыкают фигуру. Если всё сделано верно, у прямоугольника противоположные стороны совпадают по длине.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 конца первой стороны отсчитывают вторую — например, 4 клетки. Линии проводят аккуратно, чтобы угол оставался прямым, а фигура получалась ровной.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700" y="149325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819" y="149325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0700" y="3292425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обратить внимание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68700" y="194412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проводить стороны без линейки, края получаются кривыми. Тогда фигура теряет аккуратный вид, а иногда даже перестаёт быть прямоугольником.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Неровная линия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716950" y="1944192"/>
            <a:ext cx="42594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ошибка — забыть про прямой угол. Если угол не равен 90°, фигура уже не подходит под признаки прямоугольника.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тот угол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68575" y="3743374"/>
            <a:ext cx="88005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прямоугольник путают с ромбом или трапецией. Чтобы не ошибиться, нужно сравнивать длины противоположных сторон и внимательно считать клетки.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67725" y="3243875"/>
            <a:ext cx="830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 другими фигурами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шаг за шагом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помогает сделать чертёж точным и аккуратным.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 — периметр такого прямоугольника.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 данным условия задачи
</a:t>
            </a:r>
            <a:endParaRPr lang="en-US" sz="4800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прямоугольника со сторонами 6 см и 3 см нужно сложить все стороны. Получается 18 см — это удобно считать, потому что одинаковые стороны повторяются два раза.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на клетчатой бумаге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показывает, сколько клеток занимает фигура внутри. На клетчатой бумаге удобно просто посчитать все клетки в пределах прямоугольника.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клетки легко складываются в ровные ряды и столбцы. Поэтому такой способ помогает быстрее замечать, сколько места занимает фигура.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фигуры выглядят по-разному, но занимают одинаковое число клеток. Это значит, что форма может быть разной, а площадь — одинаковой.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прямоугольник каждый день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всё под рукой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 вокруг: окно, доска, учебник и тетрадь часто имеют прямоугольную форму. Такая форма удобна, потому что предметы легко складывать, хранить и измерять. В классе прямоугольники встречаются почти на каждом шаге.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 человеку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удобен в быту и в строительстве. Его легко чертить по линейке, делить на части и сравнивать по размерам. Поэтому такая форма часто появляется в вещах, которыми мы пользуемся каждый день.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тоже полно примеров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прямоугольными бывают плитки, столешница и коробки, а в комнате — экран и дверь. Ровные стороны помогают предметам выглядеть аккуратно. А ещё их легче поставить рядом без лишних зазоров.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на уроке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в классе пять предметов прямоугольной формы и назовите их стороны. Это поможет увидеть фигуру не только в учебнике, но и в реальной 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Постройте первый прямоугольник на клетках, например 4 на 6 клеток. Затем попробуйте второй по линейке: 5 см на 2 см. Главное — не спешить.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работы сравните оба чертежа и проверьте углы. Так легче запомнить, что у прямоугольника противоположные стороны равны, а углы остаются прямыми.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узнают по четырём прямым углам. Если хотя бы один угол не прямой, фигура уже не подходит под это правило.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фигура часто встречается в учебе и дома. Чем лучше мы её знаем, тем легче решать задачи и замечать геометрию вокруг себя.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равны противоположные стороны. Именно поэтому его удобно строить по клеткам и по линейке, не теряя точность.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научились строить прямоугольник аккуратно и проверять его по углам и сторонам. Такие умения помогают не только на математике, но и в повседневных делах.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2026-05-24T10:47:34Z</dcterms:created>
  <dcterms:modified xsi:type="dcterms:W3CDTF">2026-05-24T10:47:34Z</dcterms:modified>
</cp:coreProperties>
</file>