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путешествовать сегодня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сделали поездки быстрее, удобнее и понятнее для всех.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стали гораздо удобнее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недавно билеты покупали в кассах, маршруты рисовали по картам, а расписание уточняли заранее. Сегодня смартфон помогает за минуты выбрать транспорт, оплатить поездку и спокойно добраться до нужного места.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booking: покупка билетов через интернет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сайтах и в приложениях можно сразу увидеть рейсы на самолёт, поезд или автобус. Это экономит время и позволяет спокойно сравнить варианты, не стоя в очереди.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 очередей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билета достаточно подтвердить покупку банковской картой или другим способом оплаты. Не нужно ехать в кассу или ждать бумажный бланк.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за несколько минут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показывает расписание, цену, свободные места и правила возврата. Благодаря этому легче понять, какой билет подходит по времени, бюджету и условиям поездки.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информация рядом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билет хранится в электронной почте или в приложении. Его удобно показать на экране при регистрации, посадке или проверке документов, если интернет временно недоступен.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в телефоне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работают как единая система: один экран помогает и выбрать маршрут, и оплатить поездку, и не потеряться по дороге.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Онлайн-бронирование даёт наибольшую экономию времени, а навигация и уведомления особенно полезны после выезда.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экономит время в поездке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логике раздела и типичным функциям туристических сервисов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navigation and maps on a smartphone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смартфона удобно видеть линию маршрута, значок транспорта и отметку цели. Такое изображение помогает быстрее ориентироваться и чувствовать себя увереннее в пути.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назначения видна сразу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строит путь от текущего места до нужного адреса и показывает повороты по шагам. Это помогает не тратить время на поиск улиц и входов.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за секунды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заранее предупреждает о пробках и предлагает более быстрый маршрут. Путешественник может сразу понять, когда лучше выехать и сколько времени займёт дорога.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 время в пути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удобно искать станции метро, автобусные остановки и места пересадки. Это особенно полезно в новом городе, где легко перепутать направление или выход.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и пересадки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00" y="1630850"/>
            <a:ext cx="37275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3463" y="1630850"/>
            <a:ext cx="37275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0619" y="1630850"/>
            <a:ext cx="37275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1602" y="3382750"/>
            <a:ext cx="37275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47398" y="3382750"/>
            <a:ext cx="37275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 для разных расстояний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дальних поездок, когда важно быстро преодолеть большое расстояние. Он особенно удобен, если отпуск короткий и нужно сэкономить время на дороге.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выбирают для средних и длинных маршрутов. В поезде можно спокойно сидеть, читать, смотреть в окно и не думать о дорожных пробках.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стоит дешевле других вариантов, поэтому подходит для экономных поездок. Его часто выбирают для экскурсий, поездок в соседние города и школьных выездов.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недолгих поездок и прогулок, особенно там, где хочется двигаться медленно и замечать детали. Велосипед полезен для активного отдыха на природе или в городе.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больше свободы: можно остановиться по пути, заехать в небольшие места и изменить маршрут. Это удобно для семьи и коротких путешествий.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8128" y="1612725"/>
            <a:ext cx="4774144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выбрать транспорт по скорости, комфорту, цене и дальности маршрута.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выигрывает по скорости, поезд — по комфорту, автобус — по цене, а автомобиль — по свободе выбора маршрута.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характеристик видов транспорта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поездки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Информация, которую легко проверить заранее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удобно проверить прогноз погоды, чтобы взять подходящую одежду и обувь. Это помогает не перегреться, не замёрзнуть и не испортить прогулку неожиданным дождём.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одежда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помогают понять, насколько удобны маршрут, отель или пересадка, а уведомления сообщают об изменении рейса или задержке поезда. Так проще быстро изменить планы.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и уведомления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Онлайн-расписание показывает номера платформ, остановки и варианты пересадок. Это особенно важно в большом городе, где легко пропустить нужный выход или перепутать направление.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Пересадки и платформа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Сервисы подсказывают правила провоза багажа, время отправления и нужные документы. Если заранее всё проверить, на вокзале или в аэропорту будет меньше спешки и ошибок.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 и документы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путешествии от подготовки до прибытия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шаг за шагом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современные аэропорты и вокзалы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зале пассажиры сразу видят электронные табло, стрелки и номера выходов. Это помогает быстро найти платформу, кассу или нужный выход на посадку. Даже тот, кто впервые приехал в город, может ориентироваться без лишнего волнения.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указатели и табло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ожидания и стойки информации делают поездку спокойнее. Пока человек ждёт отправления, он может проверить билет, уточнить время и задать вопрос сотруднику. Благодаря этому путь становится понятнее и менее утомительным.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где легко подождать и спросить дорогу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заметную выгоду часто дают ранний поиск и сравнение разных сервисов: так легче найти подходящий вариант и не переплачивать за срочную покупку.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Онлайн-поиск и ранняя покупка сильнее всего помогают снизить расходы, а скидки и акции делают поездки доступнее для семей и школьников.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поездки стали доступнее по цене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раздела; иллюстративная оценка влияния факторов на цену.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757" y="1747259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без сдачи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Картой удобно платить в транспорте, кафе и магазинах: не нужно искать мелкие купюры, считать сдачу или заранее менять большие суммы наличных.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всегда под рукой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оплата помогает быстро купить билет, оплатить такси или завтрак. Достаточно открыть приложение и подтвердить платеж одним касанием или кодом.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правил за границей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в другую страну важно проверить валюту, комиссию и способы оплаты. В некоторых местах принимают не все карты или только определённые сервисы.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расходов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приложения показывают траты почти сразу, поэтому легче понимать, сколько денег осталось на экскурсии, сувениры и питание во время поездки.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и телефон удобнее наличных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документы в поездке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проход регистрации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билет, посадочный талон и QR-код ускоряют проверку на вокзале или в аэропорту. Достаточно открыть файл на телефоне или показать экран сотруднику.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хранение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удобно держать в приложении, на почте или в облаке. Если телефон разрядился, копию можно найти на другом устройстве или восстановить из аккаунта.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риска потерять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билет легко забыть в сумке или кармане, а цифровой формат всегда остаётся в памяти устройства. Это особенно полезно при пересадках и спешке.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видно детали поездки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электронных документах обычно указаны номер рейса, время отправления, место и условия брони. Так проще сверить информацию и избежать лишних ошибок перед выездом.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организуют поездку вместе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заранее создаёт общий список участников и отправляет его родителям. В чате быстро обсуждают время выезда, место сбора и что нужно взять с собой. Благодаря этому школьники приходят подготовленными и не теряются в день поездки.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выезжает на экскурсию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 дети вместе выбирают жильё, транспорт и интересные места, а затем отмечают всё в общей таблице. Так легче увидеть план дня, распределить обязанности и избежать споров перед поездкой. У каждого остаётся понятная задача.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маршрут на выходные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раньше было труднее, а теперь стало проще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цифровые сервисы экономят время и помогают избегать ошибок в поездке.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изменения связаны с навигацией, оплатой и быстрой связью: именно они сильнее всего уменьшают лишние действия и тревогу в дороге.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раздела.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925" y="1747259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оставаться в безопасности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Геолокация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местоположением помогает близким быстро понять, где находится человек. Это особенно полезно в большом городе, на пересадках и во время прогулок без взрослых.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контакты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родителей, учителя или службы помощи лучше сохранить заранее. Если возникнет проблема, нужный контакт можно найти без долгого поиска в телефоне.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 о маршруте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об изменении времени отправления или номера платформы позволяют быстрее реагировать на изменения. Так путешественник не пропускает важную информацию и меньше волнуется.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Страховой полис помогает чувствовать себя увереннее в поездке. Он может пригодиться при болезни, травме или других непредвиденных ситуациях, когда нужна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сервисы решают разные задачи: одни помогают найти путь, другие — общаться, а третьи — быстро покупать и оплачивать нужные вещи.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навигатор, онлайн-бронирование и электронный билет: они помогают и до поездки, и во время неё.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технологии в путешествии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раздела; иллюстративная оценка полезности технологий.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путешествовать стало интереснее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проще доехать до музеев, парков, курортов и других городов. Удобные маршруты помогают чаще планировать короткие поездки на выходные или каникулы.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интересных мест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сам ищет информацию, следит за временем и пользуется картой, он учится принимать решения и становится увереннее в незнакомой обстановке.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самостоятельности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 легче попробовать говорить по-английски в реальных ситуациях: спросить дорогу, уточнить время или заказать еду. Это делает изучение языка полезнее.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языка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даёт возможность увидеть другие традиции, кухню и образ жизни. Такие поездки расширяют кругозор и помогают по-новому смотреть на знакомые вещи.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впечатления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типичные проблемы поездки и простые способы снизить их влияние с помощью цифровых сервисов и подготовки.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 дороге и как их уменьшают
</a:t>
            </a:r>
            <a:endParaRPr lang="en-US" sz="331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убрали многие лишние шаги: билеты покупаются за минуты, маршрут строится на экране телефона, а оплата и документы всегда под рукой. Поэтому поездки стали удобнее и спокойнее.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Путешествовать сегодня действительно проще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2026-05-31T13:58:57Z</dcterms:created>
  <dcterms:modified xsi:type="dcterms:W3CDTF">2026-05-31T13:58:57Z</dcterms:modified>
</cp:coreProperties>
</file>