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русском языке работают как дружная команда.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нужны группы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у каждого слова своя роль: одно называет предмет, другое — действие, третье — признак или число. Когда слова разложены по группам, читать и понимать предложения становится проще.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числа: одно яблоко — два яблока, книга — книги. Так слово показывает, об одном предмете идёт речь или о нескольких.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существительных предложение было бы пустым. Именно они называют главных участников события и делают речь понятной, как яркие подписи на картинке.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людей, животных, предметы, города и явления. Оно отвечает на вопросы кто? что? и помогает понять, о ком или о чём говорится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оно?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 вопросы какой? какая? какое? какие? Оно помогает назвать признак предмета. Например: красный мяч, тёплый чай, весёлые ребята.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подсказывает?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уточняет цвет, размер, вкус, характер и настроение. С ним предметы становятся заметнее и ярче, будто художник добавил им сочные краски.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 и отвечает на вопросы что делает? что делают? что делал? что сделает? Он показывает, что происходит прямо сейчас или происходило раньше.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бежит, рисует, спит, смеётся — это глаголы. Они делают предложение живым, подвижным и совсем не скучным, как будто включают в нём мотор.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глагол, мысль часто замирает. Тогда непонятно, что именно случилось, кто что сделал и когда это произошло.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имени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подставляется вместо существительного, чтобы не повторять одно и то же слово много раз. Это делает речь короче, удобнее и аккуратнее.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удобная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местоимениям относятся слова я, ты, он, она, мы, вы, они. Они помогают говорить естественно, без лишних повторов, как хороший помощник в разговоре.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Слово-замена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умеет быстро заменить название предмета или человека. Благодаря этому предложение не запутывается и звучит легче для слуха.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показывает, сколько предметов или какой они по счёту. Оно отвечает на вопросы сколько? который? и помогает назвать число точно, без догадок.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числительных: один, три, семь, первый, второй. Они встречаются в счёте, на страницах книг, в расписании и в математических задачах.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не потеряться в порядке и количестве. С ними можно сразу понять, кто пришёл первым, а кто — вторым.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узнать, какую работу выполняет слово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791" y="2439509"/>
            <a:ext cx="342643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показывают, где находится предмет или куда он движется: в, на, под, за. Сами они ничего не называют, но помогают словам держаться вместе.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 предложения: и, а, но. Благодаря им речь становится связной, а мысли — не рвутся, как нитка без узелка.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помогает сделать отрицание. Она показывает, что чего-то нет, или что действие не произошло. Это маленькое слово с большой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одного вопроса мало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отвечать на похожий вопрос, но быть разной частью речи. Поэтому важно смотреть на смысл, а не только на вопрос.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красный помогает ответить на какой?, а слово пять — на сколько?. Похожий вопрос, но работа у слов разная, как у разных мастеров.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слову — это полезная подсказка, но он не всегда решает всё сам. Нужно ещё понять, что слово означает в предложении и какую роль оно выполняет.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работают вместе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слова действуют не поодиночке, а дружной командой. Существительное называет, прилагательное уточняет, глагол сообщает действие, а предлог помогает связать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«Смешной кот быстро прыгнул на стул» каждое слово занимает своё место. Вместе они создают ясную картину, которую легко представить и понять.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менять работу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русском языке умеют «переодеваться»: одно и то же звучание может обозначать действие, а может — предмет или явление.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летать отвечает за действие и является глаголом, а полёт уже называет предмет по смыслу и становится существительным.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весёлый — это признак предмета, а веселье — название чувства или состояния, то есть существительное.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форму слова, но и на то, как оно ведёт себя в предложении и что именно обозначает.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рассуждения помогает понять роль слова в предложении и не перепутать похожие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частей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признак и предмет. Слово сладкое может описывать вкус, а может стать названием угощения, если так сказано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путают слова, похожие на глаголы. Но если слово не называет действие, а ведёт себя иначе, нужно проверить его смысл и роль в тексте.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подсказка всегда одна и та же: сначала вопрос, потом значение, а затем место слова в предложении. Тогда ошибка быстро сдаётся.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части речи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помогают читать без спотыканий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узнавать части речи, ему легче понимать, кто что делает и какой предмет описан. Текст становится яснее, а чтение — увереннее. Слова будто сами показывают дорогу.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собирается как пазл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частей речи помогает правильно выбирать окончания и не терять смысл предложения. Тогда слова складываются в аккуратную фразу, как детали пазла, и всё встаёт на свои места.
</a:t>
            </a:r>
            <a:endParaRPr lang="en-US" sz="106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становится аккуратным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части речи помогают не только отвечать у доски, но и писать точнее. Ребёнок замечает, какие слова рядом дружат, а какие лучше не путать.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для тренировки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главные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искать существительные и глаголы. Они сразу показывают, о ком говорится и что происходит.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 коротких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брать простые фразы из двух-трёх слов. Так легче заметить знакомые слова и не потеряться в длинном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Добавить помощников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подключать прилагательные, местоимения и числительные. Полезно задавать вопросы и выписывать примеры из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слово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определить часть речи без путаницы и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короткого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«Утром весёлый щенок быстро нашёл мяч» слово утром показывает время. Оно помогает узнать, когда произошло действие, и делает картинку точнее.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весёлый называет признак щенка, а щенок и мяч — это существительные. Они отвечают на вопросы кто? и что?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нашёл сообщает о действии и отвечает на вопрос что сделал? Благодаря ему предложение не стоит на месте, а движется вперёд.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быстро показывает, как произошло действие. Вместе все слова работают дружно и помогают легко представить маленькую сценку.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слов нужно уметь различать в начале изучения темы.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данной презентации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понимать смысл предложений, правильно писать и замечать, как слова дружат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слова работают в команде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словам выполнять свою работу в предложении. Если помнить вопрос, смысл и роль слова, русский язык становится понятнее, а ошибки — заметно реже.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2026-05-21T20:30:01Z</dcterms:created>
  <dcterms:modified xsi:type="dcterms:W3CDTF">2026-05-21T20:30:01Z</dcterms:modified>
</cp:coreProperties>
</file>