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1775" y="167187"/>
            <a:ext cx="4271400" cy="39335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29100" y="1335200"/>
            <a:ext cx="3779400" cy="22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с рациональным показателем: что изучает тема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Расширяем степень на дробные и отрицательные показатели: корни, обратные величины и правила преобразований.
</a:t>
            </a:r>
            <a:endParaRPr lang="en-US" sz="2900" dirty="0"/>
          </a:p>
        </p:txBody>
      </p:sp>
      <p:sp>
        <p:nvSpPr>
          <p:cNvPr id="7" name="Text 1"/>
          <p:cNvSpPr txBox="1"/>
          <p:nvPr/>
        </p:nvSpPr>
        <p:spPr>
          <a:xfrm>
            <a:off x="629100" y="4581200"/>
            <a:ext cx="47619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81" y="0"/>
            <a:ext cx="4639039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92100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874675" y="905675"/>
            <a:ext cx="4090500" cy="3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важна в курсе 10 класса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10 классе вы уже уверенно работаете с целыми степенями и квадратными корнями, но сталкиваетесь с выражениями вида 16^(1/2), 27^(2/3), 81^(-1/4). Рациональный показатель делает корни компактными и позволяет применять знакомые свойства степеней дальше — к уравнениям, формулам и графикам.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1950" y="580350"/>
            <a:ext cx="8486400" cy="120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степени с рациональным показателем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002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Пусть m — целое число, n — натуральное число, n &gt; 1, а a — основание. Тогда a^(m/n)=(n√a)^m=(n√(a^m)) при допустимых значениях a, чтобы запись имела смысл.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22680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Знаменатель n показывает порядок корня: мы сначала извлекаем n-й корень из основания (или из нужной степени основания). Числитель m говорит, в какую степень полученный результат нужно возвести.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533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основание a положительное, определение получается однозначным и согласуется с привычными правилами степеней. Это помогает применять алгебраические преобразования без неожиданных расхождений.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000" y="1642062"/>
            <a:ext cx="376800" cy="3349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0850" y="1621129"/>
            <a:ext cx="376800" cy="37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2000" y="3378923"/>
            <a:ext cx="376800" cy="376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0850" y="3378922"/>
            <a:ext cx="376800" cy="3768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23750" y="510900"/>
            <a:ext cx="76965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Рациональный показатель как запись корня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13467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дробного показателя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77225" y="2240450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a^(1/n) означает n-й корень из a. Например, 81^(1/4)=3, потому что 3^4=81 — показатель сразу задаёт «порядок» корня.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36352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4806075" y="2240450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случай a^(m/n) удобно читать так: сначала извлекается n-й корень, затем результат возводится в степень m. Именно так единая форма объединяет корни и степени.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1134675" y="337482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между формами
</a:t>
            </a:r>
            <a:endParaRPr lang="en-US" sz="1600" dirty="0"/>
          </a:p>
        </p:txBody>
      </p:sp>
      <p:sp>
        <p:nvSpPr>
          <p:cNvPr id="14" name="Text 7"/>
          <p:cNvSpPr txBox="1"/>
          <p:nvPr/>
        </p:nvSpPr>
        <p:spPr>
          <a:xfrm>
            <a:off x="577225" y="4001475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величина может быть представлена корнем, степенью или дробью. Это полезно, когда нужно быстрее упростить выражение или переписать его в более удобном виде.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5363525" y="337482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 для преобразований
</a:t>
            </a:r>
            <a:endParaRPr lang="en-US" sz="1600" dirty="0"/>
          </a:p>
        </p:txBody>
      </p:sp>
      <p:sp>
        <p:nvSpPr>
          <p:cNvPr id="16" name="Text 9"/>
          <p:cNvSpPr txBox="1"/>
          <p:nvPr/>
        </p:nvSpPr>
        <p:spPr>
          <a:xfrm>
            <a:off x="4806075" y="4001475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запись особенно помогает при работе с дробями, уравнениями и выражениями, где встречаются несколько степеней. Вы получаете единый «язык» для преобразований.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1642419"/>
            <a:ext cx="4663800" cy="185866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4" y="45021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 (обобщение определения и свойств степеней)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формы записи и их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одна величина может быть записана корнем, степенью или дробью — в зависимости от того, что удобнее для преобразований.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между формами помогает читать выражения и выбирать наиболее короткий путь упрощения при вычислениях и преобразованиях.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Область допустимых значений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90539" y="1724875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знаменатель n чётный, то выражение a^(m/n) определено только при a ≥ 0. При этом в стандартной школьной записи сохраняется однозначность, поэтому вычислять можно без дополнительных оговорок.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47176" y="1724825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нечётном n разрешены и отрицательные основания: например, (-8)^(1/3) = -2, потому что кубический корень возвращает отрицательное число. Это расширяет набор допустимых выражений.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38700" y="3435000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области определения особенно важны при решении уравнений: найденный корень может удовлетворять формальным преобразованиям, но не подходить по смыслу. Поэтому область определения проверяют вместе с ответом.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90459" y="3435000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n &gt; 0 и основание a &gt; 0, то даже при дробных показателях значение определено однозначно. В таких условиях можно безопасно применять правила преобразований.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8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вычисления степени с рациональным показателем
</a:t>
            </a:r>
            <a:pPr algn="l" indent="0" marL="0">
              <a:lnSpc>
                <a:spcPct val="100000"/>
              </a:lnSpc>
              <a:buNone/>
            </a:pPr>
            <a:r>
              <a:rPr lang="en-US" sz="1097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опирается на чтение показателя m/n через извлечение n-го корня и последующее возведение в степень m.
</a:t>
            </a:r>
            <a:endParaRPr lang="en-US" sz="182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функции y=a^x (качественный пример для a&gt;1)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значение степени при росте показателя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a&gt;1 функция y=a^x возрастает, поэтому дробные показатели заполняют «промежутки» между корнями и целыми степенями.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подчёркивает согласованность дробных и целых показателей: при увеличении x значение растёт плавно, без разрывов в области допустимых значений.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0000" y="254325"/>
            <a:ext cx="7704000" cy="8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степеней с рациональным показателем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779225" y="3535375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есть произведение, применяют (ab)^r=a^r·b^r. Эти свойства позволяют выполнять преобразования в несколько шагов и сокращать лишние вычисления.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1779225" y="1740575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допустимых значений сохраняются правила действий: a^r·a^s=a^(r+s) и a^r/a^s=a^(r−s). Это работает так же, как при целых показателях, если обе части имеют смысл.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6013325" y="1711000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одно полезное тождество: (a^r)^s=a^(rs). Оно помогает «свернуть» вложенные степени, когда показатель дробный и выражение выглядит громоздко.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6266" y="199975"/>
            <a:ext cx="4555644" cy="45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17525" y="768150"/>
            <a:ext cx="3851100" cy="35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Типовые вычисления с рациональными показателями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связи степени и корня: 64^(1/3)=4, 32^(2/5)=4, 9^(-1/2)=1/3. Здесь рациональный показатель управляет порядком корня и последующим возведением в степень.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Отрицательный показатель означает обратную величину: например, 9^(-1/2)=1/√9=1/3. Удобно держать схему «степень → корень → результат», чтобы не сбиваться в алгоритме.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95196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897200" y="1297800"/>
            <a:ext cx="3869700" cy="27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a^(-m/n)=1/a^(m/n) действует при a≠0. Например, 16^(-3/4)=1/8, потому что 16^(1/4)=2, а 2^3=8.
</a:t>
            </a:r>
            <a:endParaRPr lang="en-US" sz="1500" dirty="0"/>
          </a:p>
        </p:txBody>
      </p:sp>
      <p:sp>
        <p:nvSpPr>
          <p:cNvPr id="5" name="Text 2"/>
          <p:cNvSpPr txBox="1"/>
          <p:nvPr/>
        </p:nvSpPr>
        <p:spPr>
          <a:xfrm>
            <a:off x="646925" y="1463850"/>
            <a:ext cx="3782700" cy="23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
</a:t>
            </a:r>
            <a:pPr algn="ctr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вычислении отрицательной дробной степени находят обратную величину к значению с положительным показателем.
</a:t>
            </a:r>
            <a:endParaRPr lang="en-US" sz="4000" dirty="0"/>
          </a:p>
        </p:txBody>
      </p:sp>
      <p:sp>
        <p:nvSpPr>
          <p:cNvPr id="6" name="Text 3"/>
          <p:cNvSpPr txBox="1"/>
          <p:nvPr/>
        </p:nvSpPr>
        <p:spPr>
          <a:xfrm>
            <a:off x="493025" y="4105800"/>
            <a:ext cx="40905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40014"/>
              </a:lnSpc>
              <a:buNone/>
            </a:pPr>
            <a:r>
              <a:rPr lang="en-US" sz="1038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Курс алгебры, определение степеней с рациональным показателем
</a:t>
            </a:r>
            <a:endParaRPr lang="en-US" sz="103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5400" y="1670041"/>
            <a:ext cx="4339200" cy="22142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2825" y="310575"/>
            <a:ext cx="83808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работе с дробными показателями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930675" y="991650"/>
            <a:ext cx="37428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обычно возникают из‑за механического применения свойств степеней к суммам и неверного чтения дробного показателя. Проверьте область допустимых значений и точную формулу перед преобразованиями.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Дробная степень требует дисциплины: сначала корректно читаем показатель, затем учитываем условия существования, и только после этого применяем свойства.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292825" y="4678225"/>
            <a:ext cx="42819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Типовые учебные задания по алгебре (10 класс)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8425975" y="4777775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65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Собственные вычисления по определению степени с рациональным показателем (школьный курс), без внешних данных
</a:t>
            </a:r>
            <a:endParaRPr lang="en-US" sz="650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значений при одном основании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основания одно и то же, разные дробные показатели «делят» рост на ступени, которые логично продолжают целые степени.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данным видно: при a&gt;1 увеличение показателя повышает значение. Дробные показатели дают промежуточные результаты между корнями и целой степенью.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упрощения выражений со степенями и корнями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помогает не нарушить область допустимых значений и правильно применить свойства.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9925" y="966200"/>
            <a:ext cx="37215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Рациональные показатели в уравнениях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48050" y="1180254"/>
            <a:ext cx="3502800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приводят уравнение к виду с корнем: например, x^(1/2)=5 означает, что x должен быть равен 25. Затем найденное значение подставляют обратно в исходное уравнение.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48050" y="2399529"/>
            <a:ext cx="3502800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x^(3/2)=8 удобно выделить (x^(1/2))^3. Так вы переходите от степени к корню, решаете для корня, а потом возводите результат в степень по исходной записи.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748050" y="3694929"/>
            <a:ext cx="3502800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проверить область допустимых значений: при чётном корне подкоренное выражение не может быть отрицательным. Отрицательные решения возможны только там, где корень нечётный и выражение разрешено.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676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типовых примеров из школьных программ; количественные доли в диаграмме не являются статистикой
</a:t>
            </a:r>
            <a:endParaRPr lang="en-US" sz="676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рациональные показатели на практике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каждой дисциплине дробные показатели помогают записывать зависимость через корни и обратные величины, делая формулы короче и нагляднее для преобразований.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Математика работает как общий язык: один и тот же тип записи используется в разных моделях, поэтому навыки преобразований реально переносятся на другие темы.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A1BB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8556" y="1345868"/>
            <a:ext cx="336788" cy="384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38556" y="2244174"/>
            <a:ext cx="336787" cy="384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638556" y="3166899"/>
            <a:ext cx="336787" cy="384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638556" y="4133530"/>
            <a:ext cx="336787" cy="3849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11" name="Text 1"/>
          <p:cNvSpPr txBox="1"/>
          <p:nvPr/>
        </p:nvSpPr>
        <p:spPr>
          <a:xfrm>
            <a:off x="723750" y="358475"/>
            <a:ext cx="7696500" cy="6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Математическая роль темы в развитии алгебры
</a:t>
            </a:r>
            <a:endParaRPr lang="en-US" sz="2500" dirty="0"/>
          </a:p>
        </p:txBody>
      </p:sp>
      <p:sp>
        <p:nvSpPr>
          <p:cNvPr id="12" name="Text 2"/>
          <p:cNvSpPr txBox="1"/>
          <p:nvPr/>
        </p:nvSpPr>
        <p:spPr>
          <a:xfrm>
            <a:off x="2445325" y="1237475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7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запись корней
</a:t>
            </a:r>
            <a:pPr algn="l" indent="0" marL="0">
              <a:lnSpc>
                <a:spcPct val="90000"/>
              </a:lnSpc>
              <a:buNone/>
            </a:pPr>
            <a:r>
              <a:rPr lang="en-US" sz="58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979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Рациональный показатель превращает корни разных степеней в общую форму. Это упрощает чтение выражений и позволяет работать с разными вариантами записи одинаковыми методами.
</a:t>
            </a:r>
            <a:endParaRPr lang="en-US" sz="1273" dirty="0"/>
          </a:p>
        </p:txBody>
      </p:sp>
      <p:sp>
        <p:nvSpPr>
          <p:cNvPr id="13" name="Text 3"/>
          <p:cNvSpPr txBox="1"/>
          <p:nvPr/>
        </p:nvSpPr>
        <p:spPr>
          <a:xfrm>
            <a:off x="2445325" y="2147991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7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арифметики и алгебры
</a:t>
            </a:r>
            <a:pPr algn="l" indent="0" marL="0">
              <a:lnSpc>
                <a:spcPct val="90000"/>
              </a:lnSpc>
              <a:buNone/>
            </a:pPr>
            <a:r>
              <a:rPr lang="en-US" sz="58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979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степеней начинают «работать» в более широком классе задач. Уравнения и преобразования становятся управляемыми, потому что правила формализованы и проверяются условиями.
</a:t>
            </a:r>
            <a:endParaRPr lang="en-US" sz="1273" dirty="0"/>
          </a:p>
        </p:txBody>
      </p:sp>
      <p:sp>
        <p:nvSpPr>
          <p:cNvPr id="14" name="Text 4"/>
          <p:cNvSpPr txBox="1"/>
          <p:nvPr/>
        </p:nvSpPr>
        <p:spPr>
          <a:xfrm>
            <a:off x="2445325" y="3079832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95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контролировать область определения
</a:t>
            </a:r>
            <a:pPr algn="l" indent="0" marL="0">
              <a:lnSpc>
                <a:spcPct val="90000"/>
              </a:lnSpc>
              <a:buNone/>
            </a:pPr>
            <a:r>
              <a:rPr lang="en-US" sz="59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996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дробных показателях знак и чётность знаменателя определяют допустимые значения. Тема учит не терять контроль: сначала условия, затем вычисления и только потом вывод.
</a:t>
            </a:r>
            <a:endParaRPr lang="en-US" sz="1295" dirty="0"/>
          </a:p>
        </p:txBody>
      </p:sp>
      <p:sp>
        <p:nvSpPr>
          <p:cNvPr id="15" name="Text 5"/>
          <p:cNvSpPr txBox="1"/>
          <p:nvPr/>
        </p:nvSpPr>
        <p:spPr>
          <a:xfrm>
            <a:off x="2445325" y="4023598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7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 функциям
</a:t>
            </a:r>
            <a:pPr algn="l" indent="0" marL="0">
              <a:lnSpc>
                <a:spcPct val="90000"/>
              </a:lnSpc>
              <a:buNone/>
            </a:pPr>
            <a:r>
              <a:rPr lang="en-US" sz="58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979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Степенные зависимости с дробными показателями естественно переходят к изучению функций. Понимание связи «показатель — значение» помогает читать графики и делать выводы.
</a:t>
            </a:r>
            <a:endParaRPr lang="en-US" sz="127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1642419"/>
            <a:ext cx="4663800" cy="185866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4" y="45021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733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алгебре (определение степени с рациональным показателем и свойства степеней)
</a:t>
            </a:r>
            <a:endParaRPr lang="en-US" sz="733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Формулы, которые нужно знать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уверенных преобразований используйте базовые равенства степеней с рациональным показателем и обязательно учитывайте условия существования выражений.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формулы закрывают типовые преобразования: чтение корня, переход к дробной степени, работа с отрицательными показателями и сокращение степеней.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0485" y="0"/>
            <a:ext cx="4222329" cy="514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92825" y="510150"/>
            <a:ext cx="4378500" cy="9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задания на закрепление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860225" y="3150002"/>
            <a:ext cx="3810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последнего выражения не забудьте про знак показателя: отрицательная дробная степень означает обратную величину. После получения ответов проверьте, соответствует ли он допустимой области определения.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60225" y="1655025"/>
            <a:ext cx="3810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Выполните вычисления: 125^(2/3), 81^(3/4) и 27^(-2/3). Сначала извлеките корень по знаменателю дробного показателя, затем возведите результат в степень числителя.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9475" y="1432950"/>
            <a:ext cx="8112000" cy="20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19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с рациональным показателем — ваш инструмент для корней и преобразований
</a:t>
            </a:r>
            <a:pPr algn="l" indent="0" marL="0">
              <a:lnSpc>
                <a:spcPct val="100000"/>
              </a:lnSpc>
              <a:buNone/>
            </a:pPr>
            <a:r>
              <a:rPr lang="en-US" sz="2919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68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с рациональным показателем объединяет корни, обычные степени и обратные величины. Умение применять определение, свойства и условия области допустимых значений помогает уверенно преобразовывать выражения и решать уравнения.
</a:t>
            </a:r>
            <a:endParaRPr lang="en-US" sz="2919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2026-05-14T03:57:20Z</dcterms:created>
  <dcterms:modified xsi:type="dcterms:W3CDTF">2026-05-14T03:57:20Z</dcterms:modified>
</cp:coreProperties>
</file>