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начале XIX века и значение войны 1812 года: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великая держава начала XIX века и война, сформировавшая национальное самосознание.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Россия и мир в начале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XIX веку Россия стала крупной державой с обширными территориями и активной модернизацией. Усиление Франции вызвало внешнеполитические вызовы, создав предпосылки конфликта с Наполеоном.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Александр I: личность и политика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совмещал реформаторские устремления с прагматизмом и консерватизмом. Его политика отражала баланс между инновациями и сохранением традиций.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Либеральный и осторожный монарх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правления были созданы министерства, проведена реформа Сената, а также основан Императорский Лицей в 1811 году — важный образовательный центр для аристократии.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реформы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выступал за объединение европейских государств против Наполеона, стремясь к укреплению баланса сил и снижению угрозы французской экспансии.
</a:t>
            </a:r>
            <a:endParaRPr lang="en-US" sz="93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Внешнеполитическая активность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положение России накануне Отечественной войны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антифранцузская коалиция (1799–1802)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вступила в коалицию для борьбы с французским революционным режимом, но столкнулась с ограниченными успехами.
</a:t>
            </a:r>
            <a:endParaRPr lang="en-US" sz="1275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коалиция и поражение при Аустерлице (1805)
</a:t>
            </a:r>
            <a:pPr algn="l" indent="0" marL="0">
              <a:lnSpc>
                <a:spcPct val="130040"/>
              </a:lnSpc>
              <a:buNone/>
            </a:pPr>
            <a:r>
              <a:rPr lang="en-US" sz="56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 Англией и Австрией закончился разгромом под Аустерлицем, что существенно ослабило позиции России в Европе.
</a:t>
            </a:r>
            <a:endParaRPr lang="en-US" sz="1224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Тильзитский мир (1807)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мирного договора с Наполеоном привело к временному ухудшению отношений и необходимости реструктурировать внешнюю политику.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коалиция и напряжённость (1809)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участвовала в коалиции с Австрией, препятствуя дальнейшему расширению влияния Франции в Европе.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конфликта: франко-российские противоречия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возмущалась континентальной блокадой, введённой Наполеоном, которая серьёзно повреждала её торговлю с Западом.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Обострялись споры за контроль над Польшей и Балканами — стратегически важными регионами для обеих держав.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амбиции лидеров и дипломатические разногласия усугубляли напряжённость европейской политики того времени.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стремился расширить своё влияние на восток Европы, что непосредственно угрожало геополитическим интересам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511795"/>
            <a:ext cx="4663800" cy="21199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архив Министерства обороны РФ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военной мощи сторон накануне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численное превосходство французской армии и многонациональный состав обеих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армия была больше по численности, но уступала России в национальной сплочённости.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стратегии России и Франции: планы и расчёты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рассчитывал быстро захватить ключевые города, особенно Москву, чтобы сломить сопротивление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избрала тактику отступления и сохранения армии, подвергая врага длительным коммуникационным трудностям.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Манёвренные действия, включая отступление к Смоленску и последующий переход через Москву, способствовали стратегическому истощению противника.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Бородинская битва: ход сражения и итог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августа 1812 года на поле у Бородина столкнулись две мощные армии. Потери были огромными с обеих сторон, что отразилось на боеспособности и моральном духе.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Жёсткое и кровопролитное сражение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русские отступили, армия сохранилась и избежала разгрома, что позволило продолжить сопротивление и сохранить национальный дух героизма.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Тактическая ничья с глубокими последствиями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в Филях и оставление Москвы: стратегический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Кутузова оставить Москву было обусловлено необходимостью сохранить главные силы армии и избежать затруднительной обороны в 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это вызвало общественное недовольство и массовый исход населения, стратегический ход позволил впоследствии переломить ход войны.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и народное ополчение: роль местного населения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Организовывал эффективные диверсии против французских коммуникаций, ослабляя позиции врага и повышая боевой дух российских войск.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Давыдов — выдающийся партизанский командир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 мобильные отряды для постоянных налётов и перехватов, что осложняло снабжение французов и снижало их боеспособность.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Сеславин и партизанская тактика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Организовала крестьянское ополчение, активно участвующее в защите своей земли, поднимая дух и национальное единство среди простого народа.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Кожина — символ народного сопротивления
</a:t>
            </a:r>
            <a:endParaRPr lang="en-US" sz="11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Москвы и её последствия для армии Наполеона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французских войск и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сентября 1812 года французская армия вошла в Москву, где начались масштабные пожары. Из-за умышленных и случайных возгораний около 80% зданий города было уничтожено, включая исторический центр.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мораль и снабжение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города длилась почти месяц, вызвав серьёзный упадок духа в рядах французских войск. Нарушение инфраструктуры осложнило снабжение и управление армией, что отразилось на боеспособности.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государственный военный архив,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французской армии: этапы, потери, крах 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началось 19 октября, охватывая важные пункты сражений и коммуникаций. К ноябрю численность армии резко сократилась, что отражает высокие потери.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катастрофические боевые и климатические потери французской армии, приведшие к фактическому краху экспедиции и возврату лишь незначительной её части во Францию.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и природных условий на исход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 суровая зима 1812 года с морозами до -20°C стала главным фактором гибели войск Наполеона. Острая нехватка продовольствия усугубляла трагические последствия холода и болезней.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атаки русских партизан и регулярная армия на обессилевших французских солдат дополнительно разрушили боеспособность армии, приведя к массовым потерям и деморализации.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663660"/>
            <a:ext cx="4339200" cy="2227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и экономические потери войны 1812 года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о потерях Франции и России, а также экономические последствия конфликта, показывающие масштаб разрушений и тяжесть последствий для населения.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понесла значительные человеческие и экономические потери, но смогла восстановиться благодаря патриотическим усилиям и реформам, несмотря на масштаб разрушений.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государственный военный архив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5880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9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национального самосознания и патриотизма
</a:t>
            </a:r>
            <a:endParaRPr lang="en-US" sz="1997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разных слоёв населения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дворян, мещан и крестьян к защите Родины сформировало чувство общенационального единства, усилившее патриотизм и сплочённость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национальных героев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Кутузова, Раевского, Кожиной и Давыдова стала символом героизма, вдохновляя современников и поддерживая национальный дух.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литературы и искусств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литературы и искусства того времени активно поддерживали представления о патриотизме, важности самоотверженной борьбы и национального самосознания.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пропаганда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кампании популяризировали идеалы победы и национальной гордости, способствуя формированию исторической памяти и патриотических ценностей.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 в искусстве и культуре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представлена романом «Война и мир» Л.Н. Толстого и поэмами Жуковского, отражающими героизм и трагедию войны.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воплощена в батальных полотнах Верещагина, Раевского и Серова, которые передают драматизм сражений и подвиги участников.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выражена в кантатах Глинки и увертюре Бетховена «1812 год», ставших символами победы и национальной гордости.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интегрируется в культурный код России, формируя ценности и поддерживая историческую идентичность через поколения.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на армию и военные реформы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система специальной подготовки офицеров Генерального штаба, повысившая профессионализм командования и использование партизанского опыта в будущих конфликтах.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стимулировала введение новых принципов мобилизации, позволяющих оперативно привлекать резервистов и улучшать структуру армии.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улучшение артиллерийских систем, снабжения и военной разведки, что повысило эффективность российских вооружённых сил.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России в Европе после войны: дипломатия и внешняя политика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1814-1815 гг., Венский конгресс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участвовала в перестройке европейских границ и формировании нового баланса сил после Наполеоновских войн.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г., создание Священного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вместе с Австрией и Пруссией заключила союз для поддержания монархического порядка и предотвращения революционных движений.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Европы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России по формированию системы дипломатического взаимодействия способствовала долгосрочному миру и укреплению её международного влияния.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традиции: как чтят героев 1812 года в современной 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других городах установлены памятники героям войны, включая храм Христа Спасителя и комплекс на Бородинском поле, служащие местами памяти и вдохновения.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 войны 1812 года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проводятся исторические реконструкции боёв и праздничные мероприятия, такие как День Бородина, популяризирующие знание о войне среди молодёжи и широкой общественности.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реконструкции и культурные мероприятия
</a:t>
            </a:r>
            <a:endParaRPr lang="en-US" sz="10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историческое значение войны 1812 года для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1812 года стала ключевым событием, укрепившим национальную идентичность, расширившим влияние России в Европе и послужившим толчком для социальных и военных преобразований.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2026-05-11T06:08:12Z</dcterms:created>
  <dcterms:modified xsi:type="dcterms:W3CDTF">2026-05-11T06:08:12Z</dcterms:modified>
</cp:coreProperties>
</file>